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diagrams/colors2.xml" ContentType="application/vnd.openxmlformats-officedocument.drawingml.diagramColors+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diagrams/layout4.xml" ContentType="application/vnd.openxmlformats-officedocument.drawingml.diagram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diagrams/layout2.xml" ContentType="application/vnd.openxmlformats-officedocument.drawingml.diagramLayout+xml"/>
  <Override PartName="/ppt/notesSlides/notesSlide6.xml" ContentType="application/vnd.openxmlformats-officedocument.presentationml.notesSlide+xml"/>
  <Override PartName="/ppt/diagrams/data3.xml" ContentType="application/vnd.openxmlformats-officedocument.drawingml.diagramData+xml"/>
  <Override PartName="/ppt/slides/slide8.xml" ContentType="application/vnd.openxmlformats-officedocument.presentationml.slide+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4"/>
  </p:notesMasterIdLst>
  <p:sldIdLst>
    <p:sldId id="256" r:id="rId2"/>
    <p:sldId id="266" r:id="rId3"/>
    <p:sldId id="267" r:id="rId4"/>
    <p:sldId id="268" r:id="rId5"/>
    <p:sldId id="276" r:id="rId6"/>
    <p:sldId id="277" r:id="rId7"/>
    <p:sldId id="282" r:id="rId8"/>
    <p:sldId id="283" r:id="rId9"/>
    <p:sldId id="284" r:id="rId10"/>
    <p:sldId id="281" r:id="rId11"/>
    <p:sldId id="286" r:id="rId12"/>
    <p:sldId id="287" r:id="rId13"/>
    <p:sldId id="288" r:id="rId14"/>
    <p:sldId id="272" r:id="rId15"/>
    <p:sldId id="273" r:id="rId16"/>
    <p:sldId id="312" r:id="rId17"/>
    <p:sldId id="311" r:id="rId18"/>
    <p:sldId id="308" r:id="rId19"/>
    <p:sldId id="304" r:id="rId20"/>
    <p:sldId id="258" r:id="rId21"/>
    <p:sldId id="298" r:id="rId22"/>
    <p:sldId id="297" r:id="rId23"/>
    <p:sldId id="316" r:id="rId24"/>
    <p:sldId id="315" r:id="rId25"/>
    <p:sldId id="317" r:id="rId26"/>
    <p:sldId id="318" r:id="rId27"/>
    <p:sldId id="313" r:id="rId28"/>
    <p:sldId id="314" r:id="rId29"/>
    <p:sldId id="301" r:id="rId30"/>
    <p:sldId id="300" r:id="rId31"/>
    <p:sldId id="305" r:id="rId32"/>
    <p:sldId id="30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21252" autoAdjust="0"/>
    <p:restoredTop sz="78551" autoAdjust="0"/>
  </p:normalViewPr>
  <p:slideViewPr>
    <p:cSldViewPr snapToGrid="0">
      <p:cViewPr varScale="1">
        <p:scale>
          <a:sx n="71" d="100"/>
          <a:sy n="71" d="100"/>
        </p:scale>
        <p:origin x="-480"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r>
            <a:rPr lang="en-US" dirty="0" smtClean="0"/>
            <a:t> </a:t>
          </a:r>
          <a:endParaRPr lang="en-US" dirty="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custT="1"/>
      <dgm:spPr>
        <a:solidFill>
          <a:schemeClr val="accent2">
            <a:lumMod val="60000"/>
            <a:lumOff val="40000"/>
          </a:schemeClr>
        </a:solidFill>
      </dgm:spPr>
      <dgm:t>
        <a:bodyPr/>
        <a:lstStyle/>
        <a:p>
          <a:r>
            <a:rPr lang="en-US" sz="1600"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custT="1"/>
      <dgm:spPr>
        <a:solidFill>
          <a:schemeClr val="tx2">
            <a:lumMod val="60000"/>
            <a:lumOff val="40000"/>
          </a:schemeClr>
        </a:solidFill>
      </dgm:spPr>
      <dgm:t>
        <a:bodyPr/>
        <a:lstStyle/>
        <a:p>
          <a:r>
            <a:rPr lang="en-US" sz="1600"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custT="1"/>
      <dgm:spPr>
        <a:solidFill>
          <a:schemeClr val="tx2">
            <a:lumMod val="60000"/>
            <a:lumOff val="40000"/>
          </a:schemeClr>
        </a:solidFill>
      </dgm:spPr>
      <dgm:t>
        <a:bodyPr/>
        <a:lstStyle/>
        <a:p>
          <a:r>
            <a:rPr lang="en-US" sz="1600"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dirty="0"/>
            <a:t>…</a:t>
          </a: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custT="1"/>
      <dgm:spPr>
        <a:solidFill>
          <a:schemeClr val="tx2">
            <a:lumMod val="60000"/>
            <a:lumOff val="40000"/>
          </a:schemeClr>
        </a:solidFill>
      </dgm:spPr>
      <dgm:t>
        <a:bodyPr/>
        <a:lstStyle/>
        <a:p>
          <a:r>
            <a:rPr lang="en-US" sz="1600"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custT="1"/>
      <dgm:spPr>
        <a:solidFill>
          <a:schemeClr val="tx2">
            <a:lumMod val="60000"/>
            <a:lumOff val="40000"/>
          </a:schemeClr>
        </a:solidFill>
      </dgm:spPr>
      <dgm:t>
        <a:bodyPr/>
        <a:lstStyle/>
        <a:p>
          <a:r>
            <a:rPr lang="en-US" sz="1600"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dgm:spPr>
        <a:solidFill>
          <a:schemeClr val="accent2">
            <a:lumMod val="60000"/>
            <a:lumOff val="40000"/>
          </a:schemeClr>
        </a:solidFill>
      </dgm:spPr>
      <dgm:t>
        <a:bodyPr/>
        <a:lstStyle/>
        <a:p>
          <a:r>
            <a:rPr lang="en-US" dirty="0"/>
            <a:t>…</a:t>
          </a:r>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custT="1"/>
      <dgm:spPr>
        <a:solidFill>
          <a:schemeClr val="accent2">
            <a:lumMod val="60000"/>
            <a:lumOff val="40000"/>
          </a:schemeClr>
        </a:solidFill>
      </dgm:spPr>
      <dgm:t>
        <a:bodyPr/>
        <a:lstStyle/>
        <a:p>
          <a:r>
            <a:rPr lang="en-US" sz="1600"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custT="1"/>
      <dgm:spPr>
        <a:solidFill>
          <a:schemeClr val="accent2">
            <a:lumMod val="60000"/>
            <a:lumOff val="40000"/>
          </a:schemeClr>
        </a:solidFill>
      </dgm:spPr>
      <dgm:t>
        <a:bodyPr/>
        <a:lstStyle/>
        <a:p>
          <a:r>
            <a:rPr lang="en-US" sz="1600"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677F6B66-02AC-4EE6-9530-DECFE4BB4E8D}" type="presOf" srcId="{B641F577-3835-4D76-A4DA-3AA248CB68E4}" destId="{821C11E5-095D-439B-AEFF-6D6727F454A8}" srcOrd="0" destOrd="0" presId="urn:microsoft.com/office/officeart/2005/8/layout/architecture"/>
    <dgm:cxn modelId="{EC4C4AE2-F968-47DF-974E-085228A40311}" type="presOf" srcId="{A93242E0-5DE9-459B-8F36-E54E8EC6FCF4}" destId="{0639E396-486F-43A3-8DA7-C1BAC185490B}" srcOrd="0" destOrd="0" presId="urn:microsoft.com/office/officeart/2005/8/layout/architecture"/>
    <dgm:cxn modelId="{C829A351-33DF-498F-B236-D2F717B7BF5F}" type="presOf" srcId="{C8E934F8-1917-466E-98F9-7BFD36D5AE7B}" destId="{FF086175-A028-4462-9A7E-96B8B55553D2}" srcOrd="0" destOrd="0" presId="urn:microsoft.com/office/officeart/2005/8/layout/architecture"/>
    <dgm:cxn modelId="{48EF3645-9F93-4D94-A29F-8C28D3D772AA}" type="presOf" srcId="{A742B080-2E17-453B-8DB6-331D0FF778CE}" destId="{C45A2BB3-6D67-4ADC-B754-DBF7D4D04B70}" srcOrd="0" destOrd="0" presId="urn:microsoft.com/office/officeart/2005/8/layout/architecture"/>
    <dgm:cxn modelId="{00C187E6-B01A-4292-A6C5-EF93035108E7}" type="presOf" srcId="{DAE8B0D9-115E-45D9-8FD8-B8DCE3FDE2AF}" destId="{6D5AB2A0-844A-443D-8984-31A3B538ACED}"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43B8646E-2993-491E-A035-A4543B6665FD}" type="presOf" srcId="{D9D7C05A-7933-4BBB-88DD-BED77FA42BF7}" destId="{36A28181-E5D7-4633-B427-C32BAD5D7B10}" srcOrd="0" destOrd="0" presId="urn:microsoft.com/office/officeart/2005/8/layout/architecture"/>
    <dgm:cxn modelId="{9E281FAC-8E01-408A-84BC-8AF8DCD55F71}" srcId="{94D0CFAA-479A-49F0-9C67-9D5780B1E6D2}" destId="{D9D7C05A-7933-4BBB-88DD-BED77FA42BF7}" srcOrd="0" destOrd="0" parTransId="{6CE74E7A-F37C-4E5E-B5F1-C5318DBCCF6F}" sibTransId="{F3032159-788F-49A5-A869-33FC366CD72D}"/>
    <dgm:cxn modelId="{A396C6B2-094D-495C-A811-4588918FE52F}" type="presOf" srcId="{965A7C77-FBDF-4E44-BD31-9323CE23CB17}" destId="{72B2578E-8373-422E-8AF9-AD1E4A70E7B4}" srcOrd="0" destOrd="0" presId="urn:microsoft.com/office/officeart/2005/8/layout/architecture"/>
    <dgm:cxn modelId="{9A6E6CA7-BA3E-4846-9F74-50F9255488E1}" type="presOf" srcId="{94D0CFAA-479A-49F0-9C67-9D5780B1E6D2}" destId="{2738F9AC-957E-48A2-84AF-A56E99A96B2C}" srcOrd="0" destOrd="0" presId="urn:microsoft.com/office/officeart/2005/8/layout/architecture"/>
    <dgm:cxn modelId="{20494DF3-20C3-46D6-8911-AF5B51134724}" type="presOf" srcId="{E61B39EF-5146-48C4-921B-F50E6B4F40E5}" destId="{17BED977-E3EA-4E71-B768-DD6FCECF5F73}" srcOrd="0" destOrd="0" presId="urn:microsoft.com/office/officeart/2005/8/layout/architecture"/>
    <dgm:cxn modelId="{87CE886D-BC2D-4E8A-8F5B-11F670A62E6F}" type="presOf" srcId="{C08AAAC1-D8BB-4039-B621-070940E793B5}" destId="{8E325DCE-EE2E-4943-93E9-189D55FC41AB}" srcOrd="0" destOrd="0" presId="urn:microsoft.com/office/officeart/2005/8/layout/architecture"/>
    <dgm:cxn modelId="{E9A5F1E2-57E0-47BA-823A-0DB0C90883BD}" type="presOf" srcId="{0981D6A7-5D30-4920-940C-599692D54D79}" destId="{DB66E39D-D624-431C-A3D8-80D9E3D52D51}"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D3671115-780E-4420-AF65-4FAE351B890E}" type="presOf" srcId="{239C9C5E-E75A-47B3-B3EB-3923FA652F5B}" destId="{80DFC411-B256-45AE-AB9F-40C0B5444275}"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8AE12C29-EC8D-44C8-8428-E903BB8B9706}" type="presOf" srcId="{9504CF18-5957-44B8-9A49-B802C54EC218}" destId="{5B1B7D63-60E9-47CD-8B88-505D81B4A29F}"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73103886-23CF-4100-9E54-C3BB80FACEB2}" type="presOf" srcId="{DCCFEE03-85A5-401C-9E74-C81BD8B606FE}" destId="{3A2AB62C-6F8B-48EB-BFC0-622CB8CC9BDA}"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3D75DF78-608A-47C0-89F3-D69A0C40725A}" type="presOf" srcId="{2CC68EB6-AD6E-48E6-98DD-8BF14947D0E3}" destId="{E2C84032-66E6-472B-A433-F8E9E33D4390}" srcOrd="0" destOrd="0" presId="urn:microsoft.com/office/officeart/2005/8/layout/architecture"/>
    <dgm:cxn modelId="{62C3F011-17A7-462F-BCF4-6E95E6CB430F}" type="presParOf" srcId="{2738F9AC-957E-48A2-84AF-A56E99A96B2C}" destId="{28B6DB17-720D-4C84-A6E7-81FCF33E270C}" srcOrd="0" destOrd="0" presId="urn:microsoft.com/office/officeart/2005/8/layout/architecture"/>
    <dgm:cxn modelId="{9BAFC13F-07A9-4788-850A-A5051152DEA8}" type="presParOf" srcId="{28B6DB17-720D-4C84-A6E7-81FCF33E270C}" destId="{36A28181-E5D7-4633-B427-C32BAD5D7B10}" srcOrd="0" destOrd="0" presId="urn:microsoft.com/office/officeart/2005/8/layout/architecture"/>
    <dgm:cxn modelId="{C73F6DDD-96F1-4A8F-AA9D-2BDC4E302799}" type="presParOf" srcId="{28B6DB17-720D-4C84-A6E7-81FCF33E270C}" destId="{E0CE9EAA-7F50-4CCD-A66E-FE9DDA7DD2D3}" srcOrd="1" destOrd="0" presId="urn:microsoft.com/office/officeart/2005/8/layout/architecture"/>
    <dgm:cxn modelId="{BA554F78-7301-417E-9A57-1476D0353058}" type="presParOf" srcId="{28B6DB17-720D-4C84-A6E7-81FCF33E270C}" destId="{E15BD369-39EC-45F6-AC64-22DD01C7C071}" srcOrd="2" destOrd="0" presId="urn:microsoft.com/office/officeart/2005/8/layout/architecture"/>
    <dgm:cxn modelId="{83CE002B-B16F-44F6-9CB4-47927E1CE3F3}" type="presParOf" srcId="{E15BD369-39EC-45F6-AC64-22DD01C7C071}" destId="{F0A2289E-A087-49A9-B903-FA4F05E3E2D3}" srcOrd="0" destOrd="0" presId="urn:microsoft.com/office/officeart/2005/8/layout/architecture"/>
    <dgm:cxn modelId="{D22AA475-21BE-455A-9A0E-20FD2CEA17BA}" type="presParOf" srcId="{F0A2289E-A087-49A9-B903-FA4F05E3E2D3}" destId="{821C11E5-095D-439B-AEFF-6D6727F454A8}" srcOrd="0" destOrd="0" presId="urn:microsoft.com/office/officeart/2005/8/layout/architecture"/>
    <dgm:cxn modelId="{9B3AE62F-8E75-4F2B-8835-DAA1BA69652D}" type="presParOf" srcId="{F0A2289E-A087-49A9-B903-FA4F05E3E2D3}" destId="{523BBAA1-80D3-40BB-8524-DC6B1358CE39}" srcOrd="1" destOrd="0" presId="urn:microsoft.com/office/officeart/2005/8/layout/architecture"/>
    <dgm:cxn modelId="{FE64CA54-1648-4D54-806C-ACA7B00600BA}" type="presParOf" srcId="{F0A2289E-A087-49A9-B903-FA4F05E3E2D3}" destId="{6CF57D7E-9BB7-401D-8DFA-2CF001C9E507}" srcOrd="2" destOrd="0" presId="urn:microsoft.com/office/officeart/2005/8/layout/architecture"/>
    <dgm:cxn modelId="{BB3BE59F-6DFB-47D4-875C-169C6F374CAB}" type="presParOf" srcId="{6CF57D7E-9BB7-401D-8DFA-2CF001C9E507}" destId="{13E624AF-4C66-419C-8DCC-03C404F1A522}" srcOrd="0" destOrd="0" presId="urn:microsoft.com/office/officeart/2005/8/layout/architecture"/>
    <dgm:cxn modelId="{BD6858DD-9E0C-4338-A5D3-55FD107B62E5}" type="presParOf" srcId="{13E624AF-4C66-419C-8DCC-03C404F1A522}" destId="{6D5AB2A0-844A-443D-8984-31A3B538ACED}" srcOrd="0" destOrd="0" presId="urn:microsoft.com/office/officeart/2005/8/layout/architecture"/>
    <dgm:cxn modelId="{4A95609C-2CF2-4D3B-A87D-43C4A12F8682}" type="presParOf" srcId="{13E624AF-4C66-419C-8DCC-03C404F1A522}" destId="{0E5765EC-49F1-40E0-AC41-803E09F2D9A4}" srcOrd="1" destOrd="0" presId="urn:microsoft.com/office/officeart/2005/8/layout/architecture"/>
    <dgm:cxn modelId="{98D635C3-C38C-46CD-9A7B-0A164CB60BF0}" type="presParOf" srcId="{6CF57D7E-9BB7-401D-8DFA-2CF001C9E507}" destId="{B129D0B0-4CDC-4603-BCAF-F8BA955C21FB}" srcOrd="1" destOrd="0" presId="urn:microsoft.com/office/officeart/2005/8/layout/architecture"/>
    <dgm:cxn modelId="{A243AAC3-C8B2-4489-A547-8668FC538BA7}" type="presParOf" srcId="{6CF57D7E-9BB7-401D-8DFA-2CF001C9E507}" destId="{6D01F044-7C29-4ED7-B200-6EA998FB4992}" srcOrd="2" destOrd="0" presId="urn:microsoft.com/office/officeart/2005/8/layout/architecture"/>
    <dgm:cxn modelId="{D87D11CD-2245-4C9A-BB34-D12DB359B9F9}" type="presParOf" srcId="{6D01F044-7C29-4ED7-B200-6EA998FB4992}" destId="{DB66E39D-D624-431C-A3D8-80D9E3D52D51}" srcOrd="0" destOrd="0" presId="urn:microsoft.com/office/officeart/2005/8/layout/architecture"/>
    <dgm:cxn modelId="{DF22816B-EE7F-4542-9ABB-B66A90AA3052}" type="presParOf" srcId="{6D01F044-7C29-4ED7-B200-6EA998FB4992}" destId="{6A6F6F16-65F1-4A28-BF36-633023EEC7E5}" srcOrd="1" destOrd="0" presId="urn:microsoft.com/office/officeart/2005/8/layout/architecture"/>
    <dgm:cxn modelId="{C97EA93D-CEE4-4A7A-8E1D-08497106C10B}" type="presParOf" srcId="{6CF57D7E-9BB7-401D-8DFA-2CF001C9E507}" destId="{8E6F366E-9E98-4761-8F95-6BDC4670CBB5}" srcOrd="3" destOrd="0" presId="urn:microsoft.com/office/officeart/2005/8/layout/architecture"/>
    <dgm:cxn modelId="{998D9CDF-8D85-4993-BE76-839A39A39144}" type="presParOf" srcId="{6CF57D7E-9BB7-401D-8DFA-2CF001C9E507}" destId="{29CE88B3-FA9D-4609-A0E7-1876A8665D14}" srcOrd="4" destOrd="0" presId="urn:microsoft.com/office/officeart/2005/8/layout/architecture"/>
    <dgm:cxn modelId="{54904076-22F9-48C3-ABA5-D09764E9DC3E}" type="presParOf" srcId="{29CE88B3-FA9D-4609-A0E7-1876A8665D14}" destId="{17BED977-E3EA-4E71-B768-DD6FCECF5F73}" srcOrd="0" destOrd="0" presId="urn:microsoft.com/office/officeart/2005/8/layout/architecture"/>
    <dgm:cxn modelId="{B8B2C487-5C12-4276-8026-8044D50B6F1E}" type="presParOf" srcId="{29CE88B3-FA9D-4609-A0E7-1876A8665D14}" destId="{43470BD7-CE83-4D32-9AE0-C4581206BED3}" srcOrd="1" destOrd="0" presId="urn:microsoft.com/office/officeart/2005/8/layout/architecture"/>
    <dgm:cxn modelId="{7FCE5137-6AF8-4533-9868-53217698A893}" type="presParOf" srcId="{6CF57D7E-9BB7-401D-8DFA-2CF001C9E507}" destId="{A6EBD90E-BA02-4550-B0FB-7EC26BA05149}" srcOrd="5" destOrd="0" presId="urn:microsoft.com/office/officeart/2005/8/layout/architecture"/>
    <dgm:cxn modelId="{7918F808-E746-4B59-8B6F-BDBC18BF8BEF}" type="presParOf" srcId="{6CF57D7E-9BB7-401D-8DFA-2CF001C9E507}" destId="{FBD4EDE3-0172-4E7A-B3CC-4C68EB9D77D1}" srcOrd="6" destOrd="0" presId="urn:microsoft.com/office/officeart/2005/8/layout/architecture"/>
    <dgm:cxn modelId="{0D82CC65-C4E4-4C20-BE14-CB73A930A0C2}" type="presParOf" srcId="{FBD4EDE3-0172-4E7A-B3CC-4C68EB9D77D1}" destId="{0639E396-486F-43A3-8DA7-C1BAC185490B}" srcOrd="0" destOrd="0" presId="urn:microsoft.com/office/officeart/2005/8/layout/architecture"/>
    <dgm:cxn modelId="{B16B2044-DEEE-435E-89E9-772DA8DA10E8}" type="presParOf" srcId="{FBD4EDE3-0172-4E7A-B3CC-4C68EB9D77D1}" destId="{0EABB686-24E9-4188-A7FF-AD872492288F}" srcOrd="1" destOrd="0" presId="urn:microsoft.com/office/officeart/2005/8/layout/architecture"/>
    <dgm:cxn modelId="{28DCFBD7-58C3-4D59-9BA9-850816962556}" type="presParOf" srcId="{6CF57D7E-9BB7-401D-8DFA-2CF001C9E507}" destId="{7FD2F501-E5B3-4B16-AFAA-F387BA6B761C}" srcOrd="7" destOrd="0" presId="urn:microsoft.com/office/officeart/2005/8/layout/architecture"/>
    <dgm:cxn modelId="{56327A16-9C74-4A7F-BE3C-AAAE47360909}" type="presParOf" srcId="{6CF57D7E-9BB7-401D-8DFA-2CF001C9E507}" destId="{9BFDF0C2-D6E5-4171-BEC9-7D311F6699F8}" srcOrd="8" destOrd="0" presId="urn:microsoft.com/office/officeart/2005/8/layout/architecture"/>
    <dgm:cxn modelId="{3D81EF3D-D1DA-4F0C-8CDF-09E27DF5F633}" type="presParOf" srcId="{9BFDF0C2-D6E5-4171-BEC9-7D311F6699F8}" destId="{3A2AB62C-6F8B-48EB-BFC0-622CB8CC9BDA}" srcOrd="0" destOrd="0" presId="urn:microsoft.com/office/officeart/2005/8/layout/architecture"/>
    <dgm:cxn modelId="{F715343E-EA51-435D-8BF0-F235A2E0F1AA}" type="presParOf" srcId="{9BFDF0C2-D6E5-4171-BEC9-7D311F6699F8}" destId="{EEFBB117-7EA3-46B0-91AA-CA64625FBC26}" srcOrd="1" destOrd="0" presId="urn:microsoft.com/office/officeart/2005/8/layout/architecture"/>
    <dgm:cxn modelId="{3F7D2045-F410-4F2C-9407-0C45AF7BAF15}" type="presParOf" srcId="{E15BD369-39EC-45F6-AC64-22DD01C7C071}" destId="{CD87064B-EF4E-444C-8E4F-A05D5CCF20D6}" srcOrd="1" destOrd="0" presId="urn:microsoft.com/office/officeart/2005/8/layout/architecture"/>
    <dgm:cxn modelId="{5B087C98-3B0F-4A4F-9B61-26CF5FCDF5F9}" type="presParOf" srcId="{E15BD369-39EC-45F6-AC64-22DD01C7C071}" destId="{4BB33579-E0E2-4BCB-8DD8-B4589AD6BA1F}" srcOrd="2" destOrd="0" presId="urn:microsoft.com/office/officeart/2005/8/layout/architecture"/>
    <dgm:cxn modelId="{B04B35AB-F366-4E26-8DED-C554CDD2412C}" type="presParOf" srcId="{4BB33579-E0E2-4BCB-8DD8-B4589AD6BA1F}" destId="{80DFC411-B256-45AE-AB9F-40C0B5444275}" srcOrd="0" destOrd="0" presId="urn:microsoft.com/office/officeart/2005/8/layout/architecture"/>
    <dgm:cxn modelId="{46044079-30D9-4470-B9B5-A2E8C7450136}" type="presParOf" srcId="{4BB33579-E0E2-4BCB-8DD8-B4589AD6BA1F}" destId="{1463586B-C2AB-407B-9BD9-A7E7FAB90FD2}" srcOrd="1" destOrd="0" presId="urn:microsoft.com/office/officeart/2005/8/layout/architecture"/>
    <dgm:cxn modelId="{5948CB8B-1530-4112-8757-40D8B69EEB42}" type="presParOf" srcId="{E15BD369-39EC-45F6-AC64-22DD01C7C071}" destId="{1DD6DD2F-5A49-4417-BDD6-D86CC3F4E76A}" srcOrd="3" destOrd="0" presId="urn:microsoft.com/office/officeart/2005/8/layout/architecture"/>
    <dgm:cxn modelId="{401F22E8-6594-470D-9ED0-51B9762CD474}" type="presParOf" srcId="{E15BD369-39EC-45F6-AC64-22DD01C7C071}" destId="{301185B1-21A0-41BD-8E4B-6CD8B5D8CC3D}" srcOrd="4" destOrd="0" presId="urn:microsoft.com/office/officeart/2005/8/layout/architecture"/>
    <dgm:cxn modelId="{E11AF78D-1085-4DC0-A40E-BCA319A26868}" type="presParOf" srcId="{301185B1-21A0-41BD-8E4B-6CD8B5D8CC3D}" destId="{E2C84032-66E6-472B-A433-F8E9E33D4390}" srcOrd="0" destOrd="0" presId="urn:microsoft.com/office/officeart/2005/8/layout/architecture"/>
    <dgm:cxn modelId="{CD3F0FD0-29EE-462E-A917-7C7876923E57}" type="presParOf" srcId="{301185B1-21A0-41BD-8E4B-6CD8B5D8CC3D}" destId="{2C1C17DC-523B-474A-A2D6-15B80303D6B1}" srcOrd="1" destOrd="0" presId="urn:microsoft.com/office/officeart/2005/8/layout/architecture"/>
    <dgm:cxn modelId="{CEC90CE5-EC5B-47A9-919C-B5879C91FFE6}" type="presParOf" srcId="{301185B1-21A0-41BD-8E4B-6CD8B5D8CC3D}" destId="{FBA50B7B-77D0-478C-8F4D-886CCB9AAE74}" srcOrd="2" destOrd="0" presId="urn:microsoft.com/office/officeart/2005/8/layout/architecture"/>
    <dgm:cxn modelId="{CCFFED71-49AC-4C3B-B0F1-8D99F6EDCD0E}" type="presParOf" srcId="{FBA50B7B-77D0-478C-8F4D-886CCB9AAE74}" destId="{5F9A6FCD-45FB-4A1B-A8DD-7EAB496F717C}" srcOrd="0" destOrd="0" presId="urn:microsoft.com/office/officeart/2005/8/layout/architecture"/>
    <dgm:cxn modelId="{8518859B-6644-4331-B439-CC2BF3DA830E}" type="presParOf" srcId="{5F9A6FCD-45FB-4A1B-A8DD-7EAB496F717C}" destId="{C45A2BB3-6D67-4ADC-B754-DBF7D4D04B70}" srcOrd="0" destOrd="0" presId="urn:microsoft.com/office/officeart/2005/8/layout/architecture"/>
    <dgm:cxn modelId="{A45113B8-6937-4185-A3EA-5AE6E8F444D5}" type="presParOf" srcId="{5F9A6FCD-45FB-4A1B-A8DD-7EAB496F717C}" destId="{A301748E-00E2-4D04-A290-7B9675C6F6B8}" srcOrd="1" destOrd="0" presId="urn:microsoft.com/office/officeart/2005/8/layout/architecture"/>
    <dgm:cxn modelId="{F8DE3B62-DCE5-415C-96E4-CEE269B6C7C7}" type="presParOf" srcId="{FBA50B7B-77D0-478C-8F4D-886CCB9AAE74}" destId="{F4A5E73C-6E98-4D90-AD07-AADCC3E1E2C9}" srcOrd="1" destOrd="0" presId="urn:microsoft.com/office/officeart/2005/8/layout/architecture"/>
    <dgm:cxn modelId="{E846FFFA-B930-48F0-A5CA-03E9F3D3622B}" type="presParOf" srcId="{FBA50B7B-77D0-478C-8F4D-886CCB9AAE74}" destId="{B09EC1C0-DF7E-4EA4-AEA4-15E2691558FC}" srcOrd="2" destOrd="0" presId="urn:microsoft.com/office/officeart/2005/8/layout/architecture"/>
    <dgm:cxn modelId="{7B07AB97-226B-46B9-9C6B-70BA04F29FB5}" type="presParOf" srcId="{B09EC1C0-DF7E-4EA4-AEA4-15E2691558FC}" destId="{72B2578E-8373-422E-8AF9-AD1E4A70E7B4}" srcOrd="0" destOrd="0" presId="urn:microsoft.com/office/officeart/2005/8/layout/architecture"/>
    <dgm:cxn modelId="{E19BF946-D28B-4663-9E0D-6E55C87C8FCC}" type="presParOf" srcId="{B09EC1C0-DF7E-4EA4-AEA4-15E2691558FC}" destId="{8C7C5A31-BA62-4B4C-8C78-C3BC910DAC81}" srcOrd="1" destOrd="0" presId="urn:microsoft.com/office/officeart/2005/8/layout/architecture"/>
    <dgm:cxn modelId="{24A6DE21-D63F-482D-9B0E-2490F8590FEA}" type="presParOf" srcId="{FBA50B7B-77D0-478C-8F4D-886CCB9AAE74}" destId="{FDB1B17B-FBC9-4349-A382-0475F7D9E34A}" srcOrd="3" destOrd="0" presId="urn:microsoft.com/office/officeart/2005/8/layout/architecture"/>
    <dgm:cxn modelId="{2A1AC5A0-6F91-4F6A-9E4E-A6D7FB262AFB}" type="presParOf" srcId="{FBA50B7B-77D0-478C-8F4D-886CCB9AAE74}" destId="{C219BAAC-8FB7-468A-A2BC-8867A603E737}" srcOrd="4" destOrd="0" presId="urn:microsoft.com/office/officeart/2005/8/layout/architecture"/>
    <dgm:cxn modelId="{42BD9EC5-61AA-4221-AE80-512E92CBDC83}" type="presParOf" srcId="{C219BAAC-8FB7-468A-A2BC-8867A603E737}" destId="{8E325DCE-EE2E-4943-93E9-189D55FC41AB}" srcOrd="0" destOrd="0" presId="urn:microsoft.com/office/officeart/2005/8/layout/architecture"/>
    <dgm:cxn modelId="{7104AD42-7C7F-4855-98D1-BAB8DEBE9E73}" type="presParOf" srcId="{C219BAAC-8FB7-468A-A2BC-8867A603E737}" destId="{D8B98F46-E72B-49F0-BE17-19A35825B5DB}" srcOrd="1" destOrd="0" presId="urn:microsoft.com/office/officeart/2005/8/layout/architecture"/>
    <dgm:cxn modelId="{21214A31-5962-4BB4-A371-BCF06B65DF2C}" type="presParOf" srcId="{FBA50B7B-77D0-478C-8F4D-886CCB9AAE74}" destId="{D08A1771-373B-4322-8015-E92FE721EF1A}" srcOrd="5" destOrd="0" presId="urn:microsoft.com/office/officeart/2005/8/layout/architecture"/>
    <dgm:cxn modelId="{AE6AC68A-FD48-43D1-ADA2-9CFCF6C0AC18}" type="presParOf" srcId="{FBA50B7B-77D0-478C-8F4D-886CCB9AAE74}" destId="{F1B6315D-E3F5-4347-8524-0AE23537913D}" srcOrd="6" destOrd="0" presId="urn:microsoft.com/office/officeart/2005/8/layout/architecture"/>
    <dgm:cxn modelId="{E818630D-8E5E-40FB-B611-99E73727CEB7}" type="presParOf" srcId="{F1B6315D-E3F5-4347-8524-0AE23537913D}" destId="{FF086175-A028-4462-9A7E-96B8B55553D2}" srcOrd="0" destOrd="0" presId="urn:microsoft.com/office/officeart/2005/8/layout/architecture"/>
    <dgm:cxn modelId="{895FAED5-9DD1-4C46-BB7A-4908EFF9BB38}" type="presParOf" srcId="{F1B6315D-E3F5-4347-8524-0AE23537913D}" destId="{4833DDAB-4454-4790-B92C-AF6DD71E7949}" srcOrd="1" destOrd="0" presId="urn:microsoft.com/office/officeart/2005/8/layout/architecture"/>
    <dgm:cxn modelId="{6B550426-B431-4BF8-B796-5A83F60DA67E}" type="presParOf" srcId="{FBA50B7B-77D0-478C-8F4D-886CCB9AAE74}" destId="{CA8E2C85-AA88-4E1E-BD91-BF1ED807831F}" srcOrd="7" destOrd="0" presId="urn:microsoft.com/office/officeart/2005/8/layout/architecture"/>
    <dgm:cxn modelId="{DF6ABC43-7C38-420B-8ABA-0B2328309203}" type="presParOf" srcId="{FBA50B7B-77D0-478C-8F4D-886CCB9AAE74}" destId="{6F858B1B-5359-48E9-8A65-AAFA4E06B751}" srcOrd="8" destOrd="0" presId="urn:microsoft.com/office/officeart/2005/8/layout/architecture"/>
    <dgm:cxn modelId="{9454F7A5-B606-4066-ACAE-3156B49D50A6}" type="presParOf" srcId="{6F858B1B-5359-48E9-8A65-AAFA4E06B751}" destId="{5B1B7D63-60E9-47CD-8B88-505D81B4A29F}" srcOrd="0" destOrd="0" presId="urn:microsoft.com/office/officeart/2005/8/layout/architecture"/>
    <dgm:cxn modelId="{FA79B558-8C93-4A6F-9EB9-FA1DD702C512}" type="presParOf" srcId="{6F858B1B-5359-48E9-8A65-AAFA4E06B751}" destId="{0D4063D4-A802-4DC8-897F-2FD7EF4931F9}" srcOrd="1" destOrd="0" presId="urn:microsoft.com/office/officeart/2005/8/layout/architecture"/>
  </dgm:cxnLst>
  <dgm:bg/>
  <dgm:whole/>
</dgm:dataModel>
</file>

<file path=ppt/diagrams/data2.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dgm:spPr>
      <dgm:t>
        <a:bodyPr/>
        <a:lstStyle/>
        <a:p>
          <a:r>
            <a:rPr lang="en-US" dirty="0"/>
            <a:t>RF </a:t>
          </a:r>
          <a:r>
            <a:rPr lang="en-US" dirty="0" smtClean="0"/>
            <a:t>prediction </a:t>
          </a:r>
        </a:p>
        <a:p>
          <a:endParaRPr lang="en-US" dirty="0" smtClean="0"/>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tx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dgm:spPr>
      <dgm:t>
        <a:bodyPr/>
        <a:lstStyle/>
        <a:p>
          <a:r>
            <a:rPr lang="en-US" dirty="0"/>
            <a:t>GBM </a:t>
          </a:r>
          <a:r>
            <a:rPr lang="en-US" dirty="0" smtClean="0"/>
            <a:t>prediction </a:t>
          </a:r>
        </a:p>
        <a:p>
          <a:endParaRPr lang="en-US" dirty="0" smtClean="0"/>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tx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tx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dgm:spPr>
        <a:solidFill>
          <a:schemeClr val="tx2">
            <a:lumMod val="60000"/>
            <a:lumOff val="40000"/>
          </a:schemeClr>
        </a:solidFill>
      </dgm:spPr>
      <dgm:t>
        <a:bodyPr/>
        <a:lstStyle/>
        <a:p>
          <a:r>
            <a:rPr lang="en-US" b="1" dirty="0" smtClean="0">
              <a:solidFill>
                <a:schemeClr val="tx1"/>
              </a:solidFill>
            </a:rPr>
            <a:t>each</a:t>
          </a:r>
        </a:p>
        <a:p>
          <a:r>
            <a:rPr lang="en-US" b="1" dirty="0" smtClean="0">
              <a:solidFill>
                <a:schemeClr val="tx1"/>
              </a:solidFill>
            </a:rPr>
            <a:t>return</a:t>
          </a:r>
        </a:p>
        <a:p>
          <a:r>
            <a:rPr lang="en-US" b="1" dirty="0" smtClean="0">
              <a:solidFill>
                <a:schemeClr val="tx1"/>
              </a:solidFill>
            </a:rPr>
            <a:t>T/F</a:t>
          </a:r>
          <a:endParaRPr lang="en-US" dirty="0"/>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tx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tx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tx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tx1"/>
              </a:solidFill>
            </a:rPr>
            <a:t>each</a:t>
          </a:r>
        </a:p>
        <a:p>
          <a:r>
            <a:rPr lang="en-US" sz="1600" b="1" dirty="0" smtClean="0">
              <a:solidFill>
                <a:schemeClr val="tx1"/>
              </a:solidFill>
            </a:rPr>
            <a:t>return</a:t>
          </a:r>
        </a:p>
        <a:p>
          <a:r>
            <a:rPr lang="en-US" sz="1600" b="1" dirty="0" smtClean="0">
              <a:solidFill>
                <a:schemeClr val="tx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tx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tx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A91899B7-694B-4747-B7E2-55BD07A61B0D}" type="presOf" srcId="{2CC68EB6-AD6E-48E6-98DD-8BF14947D0E3}" destId="{E2C84032-66E6-472B-A433-F8E9E33D4390}" srcOrd="0" destOrd="0" presId="urn:microsoft.com/office/officeart/2005/8/layout/architecture"/>
    <dgm:cxn modelId="{76BE86CF-0A6E-45E4-9F91-689A2C75CDA4}" type="presOf" srcId="{DCCFEE03-85A5-401C-9E74-C81BD8B606FE}" destId="{3A2AB62C-6F8B-48EB-BFC0-622CB8CC9BDA}" srcOrd="0" destOrd="0" presId="urn:microsoft.com/office/officeart/2005/8/layout/architecture"/>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BD0DFACF-A2B2-41C0-97F1-836411E49777}" type="presOf" srcId="{A93242E0-5DE9-459B-8F36-E54E8EC6FCF4}" destId="{0639E396-486F-43A3-8DA7-C1BAC185490B}" srcOrd="0" destOrd="0" presId="urn:microsoft.com/office/officeart/2005/8/layout/architecture"/>
    <dgm:cxn modelId="{EB2A6298-23C8-4328-A4D6-31B6DD6DA9B7}" srcId="{B641F577-3835-4D76-A4DA-3AA248CB68E4}" destId="{E61B39EF-5146-48C4-921B-F50E6B4F40E5}" srcOrd="2" destOrd="0" parTransId="{21AE91DA-905C-436C-A08D-839F454F625E}" sibTransId="{D36C9C11-9E0A-4A6F-A8DD-5BB7A9AC0B8A}"/>
    <dgm:cxn modelId="{893E7615-E12C-4BE6-A0BE-FC3CB8D95F27}" type="presOf" srcId="{94D0CFAA-479A-49F0-9C67-9D5780B1E6D2}" destId="{2738F9AC-957E-48A2-84AF-A56E99A96B2C}" srcOrd="0" destOrd="0" presId="urn:microsoft.com/office/officeart/2005/8/layout/architecture"/>
    <dgm:cxn modelId="{66DE08FE-C2DF-4D24-AA3F-06904136769C}" type="presOf" srcId="{9504CF18-5957-44B8-9A49-B802C54EC218}" destId="{5B1B7D63-60E9-47CD-8B88-505D81B4A29F}" srcOrd="0" destOrd="0" presId="urn:microsoft.com/office/officeart/2005/8/layout/architecture"/>
    <dgm:cxn modelId="{AE3DDD91-154E-41EA-8A6C-FCCD41D76E58}" type="presOf" srcId="{B641F577-3835-4D76-A4DA-3AA248CB68E4}" destId="{821C11E5-095D-439B-AEFF-6D6727F454A8}" srcOrd="0" destOrd="0" presId="urn:microsoft.com/office/officeart/2005/8/layout/architecture"/>
    <dgm:cxn modelId="{82422F74-EF20-4D10-94C9-0620B05FB055}" type="presOf" srcId="{A742B080-2E17-453B-8DB6-331D0FF778CE}" destId="{C45A2BB3-6D67-4ADC-B754-DBF7D4D04B70}" srcOrd="0" destOrd="0" presId="urn:microsoft.com/office/officeart/2005/8/layout/architecture"/>
    <dgm:cxn modelId="{521C4F18-E3BE-4D9C-8E54-A6D5567C447E}" type="presOf" srcId="{C8E934F8-1917-466E-98F9-7BFD36D5AE7B}" destId="{FF086175-A028-4462-9A7E-96B8B55553D2}"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0F1D828A-D10B-485C-BC7E-DBBC76AD2E0C}" srcId="{B641F577-3835-4D76-A4DA-3AA248CB68E4}" destId="{0981D6A7-5D30-4920-940C-599692D54D79}" srcOrd="1" destOrd="0" parTransId="{1FA30B73-9F48-41E0-BD40-38083BFDE495}" sibTransId="{7B58F283-F7D0-459C-85F1-01F0205BEA9A}"/>
    <dgm:cxn modelId="{463EEF9A-528D-4BD9-816F-696CD9F101C1}" type="presOf" srcId="{E61B39EF-5146-48C4-921B-F50E6B4F40E5}" destId="{17BED977-E3EA-4E71-B768-DD6FCECF5F73}"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94BB61FB-C4A6-417B-B314-E461671814E1}" type="presOf" srcId="{965A7C77-FBDF-4E44-BD31-9323CE23CB17}" destId="{72B2578E-8373-422E-8AF9-AD1E4A70E7B4}"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2B2681B4-6038-4128-B768-E5FFDA83CB86}" srcId="{B641F577-3835-4D76-A4DA-3AA248CB68E4}" destId="{DAE8B0D9-115E-45D9-8FD8-B8DCE3FDE2AF}" srcOrd="0" destOrd="0" parTransId="{6092F9B1-B77B-4EF9-AA7C-13B23CB731B5}" sibTransId="{B359F473-62A2-4AA3-B2F5-1D1C58A3A15F}"/>
    <dgm:cxn modelId="{11C317FE-6E1F-4819-885B-57F10E8B245A}" type="presOf" srcId="{0981D6A7-5D30-4920-940C-599692D54D79}" destId="{DB66E39D-D624-431C-A3D8-80D9E3D52D51}"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A940EC2E-1270-4E78-BC50-E96817A11724}" type="presOf" srcId="{D9D7C05A-7933-4BBB-88DD-BED77FA42BF7}" destId="{36A28181-E5D7-4633-B427-C32BAD5D7B10}" srcOrd="0" destOrd="0" presId="urn:microsoft.com/office/officeart/2005/8/layout/architecture"/>
    <dgm:cxn modelId="{F37DB37F-221E-459C-BA1B-EADA7B3452EE}" type="presOf" srcId="{C08AAAC1-D8BB-4039-B621-070940E793B5}" destId="{8E325DCE-EE2E-4943-93E9-189D55FC41AB}"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DE90AA5E-EB23-42A8-A2AB-CC1AD7808185}" type="presOf" srcId="{DAE8B0D9-115E-45D9-8FD8-B8DCE3FDE2AF}" destId="{6D5AB2A0-844A-443D-8984-31A3B538ACED}"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C2DBAA97-55DE-4893-B88E-5EF8C378B239}" type="presOf" srcId="{239C9C5E-E75A-47B3-B3EB-3923FA652F5B}" destId="{80DFC411-B256-45AE-AB9F-40C0B5444275}"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A08B9B09-8C77-4F37-A9A3-F7A8E6C774CE}" type="presParOf" srcId="{2738F9AC-957E-48A2-84AF-A56E99A96B2C}" destId="{28B6DB17-720D-4C84-A6E7-81FCF33E270C}" srcOrd="0" destOrd="0" presId="urn:microsoft.com/office/officeart/2005/8/layout/architecture"/>
    <dgm:cxn modelId="{8FDF7FCB-9078-45F4-AA2C-5F0CF95E8026}" type="presParOf" srcId="{28B6DB17-720D-4C84-A6E7-81FCF33E270C}" destId="{36A28181-E5D7-4633-B427-C32BAD5D7B10}" srcOrd="0" destOrd="0" presId="urn:microsoft.com/office/officeart/2005/8/layout/architecture"/>
    <dgm:cxn modelId="{A5D25601-D2CC-41D4-BFB8-997A52099C8A}" type="presParOf" srcId="{28B6DB17-720D-4C84-A6E7-81FCF33E270C}" destId="{E0CE9EAA-7F50-4CCD-A66E-FE9DDA7DD2D3}" srcOrd="1" destOrd="0" presId="urn:microsoft.com/office/officeart/2005/8/layout/architecture"/>
    <dgm:cxn modelId="{FB47DA2B-9A19-4DCA-85BF-320EB9932383}" type="presParOf" srcId="{28B6DB17-720D-4C84-A6E7-81FCF33E270C}" destId="{E15BD369-39EC-45F6-AC64-22DD01C7C071}" srcOrd="2" destOrd="0" presId="urn:microsoft.com/office/officeart/2005/8/layout/architecture"/>
    <dgm:cxn modelId="{738C4A38-CC50-4A15-84AD-3E03C2111E17}" type="presParOf" srcId="{E15BD369-39EC-45F6-AC64-22DD01C7C071}" destId="{F0A2289E-A087-49A9-B903-FA4F05E3E2D3}" srcOrd="0" destOrd="0" presId="urn:microsoft.com/office/officeart/2005/8/layout/architecture"/>
    <dgm:cxn modelId="{25E7FB58-087E-48A9-84AE-AB1D0A7AF425}" type="presParOf" srcId="{F0A2289E-A087-49A9-B903-FA4F05E3E2D3}" destId="{821C11E5-095D-439B-AEFF-6D6727F454A8}" srcOrd="0" destOrd="0" presId="urn:microsoft.com/office/officeart/2005/8/layout/architecture"/>
    <dgm:cxn modelId="{31E94CF8-3E2A-44C7-AFBE-D92D15865A9A}" type="presParOf" srcId="{F0A2289E-A087-49A9-B903-FA4F05E3E2D3}" destId="{523BBAA1-80D3-40BB-8524-DC6B1358CE39}" srcOrd="1" destOrd="0" presId="urn:microsoft.com/office/officeart/2005/8/layout/architecture"/>
    <dgm:cxn modelId="{CACE63CC-4E01-4F92-B99D-7246F03A9934}" type="presParOf" srcId="{F0A2289E-A087-49A9-B903-FA4F05E3E2D3}" destId="{6CF57D7E-9BB7-401D-8DFA-2CF001C9E507}" srcOrd="2" destOrd="0" presId="urn:microsoft.com/office/officeart/2005/8/layout/architecture"/>
    <dgm:cxn modelId="{4E1A15B6-0A69-480A-9D30-E4B7F54700A1}" type="presParOf" srcId="{6CF57D7E-9BB7-401D-8DFA-2CF001C9E507}" destId="{13E624AF-4C66-419C-8DCC-03C404F1A522}" srcOrd="0" destOrd="0" presId="urn:microsoft.com/office/officeart/2005/8/layout/architecture"/>
    <dgm:cxn modelId="{361ACE14-2FFF-435F-A7F1-D2F844CE39F4}" type="presParOf" srcId="{13E624AF-4C66-419C-8DCC-03C404F1A522}" destId="{6D5AB2A0-844A-443D-8984-31A3B538ACED}" srcOrd="0" destOrd="0" presId="urn:microsoft.com/office/officeart/2005/8/layout/architecture"/>
    <dgm:cxn modelId="{E6F82479-5BE0-48E9-918F-192F1DFB7680}" type="presParOf" srcId="{13E624AF-4C66-419C-8DCC-03C404F1A522}" destId="{0E5765EC-49F1-40E0-AC41-803E09F2D9A4}" srcOrd="1" destOrd="0" presId="urn:microsoft.com/office/officeart/2005/8/layout/architecture"/>
    <dgm:cxn modelId="{D5F6312D-7B52-454A-BBEB-B4EFA0BD4F9D}" type="presParOf" srcId="{6CF57D7E-9BB7-401D-8DFA-2CF001C9E507}" destId="{B129D0B0-4CDC-4603-BCAF-F8BA955C21FB}" srcOrd="1" destOrd="0" presId="urn:microsoft.com/office/officeart/2005/8/layout/architecture"/>
    <dgm:cxn modelId="{4F72CF96-B45F-43FD-9427-614A5ED0D0F7}" type="presParOf" srcId="{6CF57D7E-9BB7-401D-8DFA-2CF001C9E507}" destId="{6D01F044-7C29-4ED7-B200-6EA998FB4992}" srcOrd="2" destOrd="0" presId="urn:microsoft.com/office/officeart/2005/8/layout/architecture"/>
    <dgm:cxn modelId="{0843C1F0-929E-4084-AD30-6084C01A5FFF}" type="presParOf" srcId="{6D01F044-7C29-4ED7-B200-6EA998FB4992}" destId="{DB66E39D-D624-431C-A3D8-80D9E3D52D51}" srcOrd="0" destOrd="0" presId="urn:microsoft.com/office/officeart/2005/8/layout/architecture"/>
    <dgm:cxn modelId="{8CD04234-BEE6-4F75-90F4-C839E8C3A5DE}" type="presParOf" srcId="{6D01F044-7C29-4ED7-B200-6EA998FB4992}" destId="{6A6F6F16-65F1-4A28-BF36-633023EEC7E5}" srcOrd="1" destOrd="0" presId="urn:microsoft.com/office/officeart/2005/8/layout/architecture"/>
    <dgm:cxn modelId="{129A8723-80E6-4A55-91A5-7122BCB7B17A}" type="presParOf" srcId="{6CF57D7E-9BB7-401D-8DFA-2CF001C9E507}" destId="{8E6F366E-9E98-4761-8F95-6BDC4670CBB5}" srcOrd="3" destOrd="0" presId="urn:microsoft.com/office/officeart/2005/8/layout/architecture"/>
    <dgm:cxn modelId="{F5B5FA14-D2E7-48DB-B3AB-2B337F1FFF61}" type="presParOf" srcId="{6CF57D7E-9BB7-401D-8DFA-2CF001C9E507}" destId="{29CE88B3-FA9D-4609-A0E7-1876A8665D14}" srcOrd="4" destOrd="0" presId="urn:microsoft.com/office/officeart/2005/8/layout/architecture"/>
    <dgm:cxn modelId="{5F28FFDB-692B-4920-B00D-DE4E50B0A201}" type="presParOf" srcId="{29CE88B3-FA9D-4609-A0E7-1876A8665D14}" destId="{17BED977-E3EA-4E71-B768-DD6FCECF5F73}" srcOrd="0" destOrd="0" presId="urn:microsoft.com/office/officeart/2005/8/layout/architecture"/>
    <dgm:cxn modelId="{50D55F06-C86E-43E8-A0B8-906596ED90D5}" type="presParOf" srcId="{29CE88B3-FA9D-4609-A0E7-1876A8665D14}" destId="{43470BD7-CE83-4D32-9AE0-C4581206BED3}" srcOrd="1" destOrd="0" presId="urn:microsoft.com/office/officeart/2005/8/layout/architecture"/>
    <dgm:cxn modelId="{FCCBFEA2-4EAC-4BEC-9078-A4392B247B42}" type="presParOf" srcId="{6CF57D7E-9BB7-401D-8DFA-2CF001C9E507}" destId="{A6EBD90E-BA02-4550-B0FB-7EC26BA05149}" srcOrd="5" destOrd="0" presId="urn:microsoft.com/office/officeart/2005/8/layout/architecture"/>
    <dgm:cxn modelId="{B0CABB6B-D1C3-4C87-BEE8-B7ACFD262F25}" type="presParOf" srcId="{6CF57D7E-9BB7-401D-8DFA-2CF001C9E507}" destId="{FBD4EDE3-0172-4E7A-B3CC-4C68EB9D77D1}" srcOrd="6" destOrd="0" presId="urn:microsoft.com/office/officeart/2005/8/layout/architecture"/>
    <dgm:cxn modelId="{7B0BBD5E-AF3B-4276-AF10-D05DC9EA72FB}" type="presParOf" srcId="{FBD4EDE3-0172-4E7A-B3CC-4C68EB9D77D1}" destId="{0639E396-486F-43A3-8DA7-C1BAC185490B}" srcOrd="0" destOrd="0" presId="urn:microsoft.com/office/officeart/2005/8/layout/architecture"/>
    <dgm:cxn modelId="{F0EFC88B-66A6-42C2-86E9-EB19CCAB13E1}" type="presParOf" srcId="{FBD4EDE3-0172-4E7A-B3CC-4C68EB9D77D1}" destId="{0EABB686-24E9-4188-A7FF-AD872492288F}" srcOrd="1" destOrd="0" presId="urn:microsoft.com/office/officeart/2005/8/layout/architecture"/>
    <dgm:cxn modelId="{4613AE41-3A61-4F9B-AFDE-037899C697CC}" type="presParOf" srcId="{6CF57D7E-9BB7-401D-8DFA-2CF001C9E507}" destId="{7FD2F501-E5B3-4B16-AFAA-F387BA6B761C}" srcOrd="7" destOrd="0" presId="urn:microsoft.com/office/officeart/2005/8/layout/architecture"/>
    <dgm:cxn modelId="{914482A2-3C58-46AF-BFA2-D155A2CB2D74}" type="presParOf" srcId="{6CF57D7E-9BB7-401D-8DFA-2CF001C9E507}" destId="{9BFDF0C2-D6E5-4171-BEC9-7D311F6699F8}" srcOrd="8" destOrd="0" presId="urn:microsoft.com/office/officeart/2005/8/layout/architecture"/>
    <dgm:cxn modelId="{3A276F5F-E28A-4963-AE33-0A610E76FD67}" type="presParOf" srcId="{9BFDF0C2-D6E5-4171-BEC9-7D311F6699F8}" destId="{3A2AB62C-6F8B-48EB-BFC0-622CB8CC9BDA}" srcOrd="0" destOrd="0" presId="urn:microsoft.com/office/officeart/2005/8/layout/architecture"/>
    <dgm:cxn modelId="{8109165E-D103-4744-986C-87F9ABD138FF}" type="presParOf" srcId="{9BFDF0C2-D6E5-4171-BEC9-7D311F6699F8}" destId="{EEFBB117-7EA3-46B0-91AA-CA64625FBC26}" srcOrd="1" destOrd="0" presId="urn:microsoft.com/office/officeart/2005/8/layout/architecture"/>
    <dgm:cxn modelId="{9DA972EC-B36E-44F6-B7BA-A53BCBAE6C2F}" type="presParOf" srcId="{E15BD369-39EC-45F6-AC64-22DD01C7C071}" destId="{CD87064B-EF4E-444C-8E4F-A05D5CCF20D6}" srcOrd="1" destOrd="0" presId="urn:microsoft.com/office/officeart/2005/8/layout/architecture"/>
    <dgm:cxn modelId="{51B53CFB-FF53-4CF1-A51E-20C6AADB51B2}" type="presParOf" srcId="{E15BD369-39EC-45F6-AC64-22DD01C7C071}" destId="{4BB33579-E0E2-4BCB-8DD8-B4589AD6BA1F}" srcOrd="2" destOrd="0" presId="urn:microsoft.com/office/officeart/2005/8/layout/architecture"/>
    <dgm:cxn modelId="{321DD758-106A-42E0-96AE-8D48EA703A8C}" type="presParOf" srcId="{4BB33579-E0E2-4BCB-8DD8-B4589AD6BA1F}" destId="{80DFC411-B256-45AE-AB9F-40C0B5444275}" srcOrd="0" destOrd="0" presId="urn:microsoft.com/office/officeart/2005/8/layout/architecture"/>
    <dgm:cxn modelId="{109BF5DA-3925-4B35-82F6-263882E07C88}" type="presParOf" srcId="{4BB33579-E0E2-4BCB-8DD8-B4589AD6BA1F}" destId="{1463586B-C2AB-407B-9BD9-A7E7FAB90FD2}" srcOrd="1" destOrd="0" presId="urn:microsoft.com/office/officeart/2005/8/layout/architecture"/>
    <dgm:cxn modelId="{47B1D7E3-03AF-4142-9D6A-C27A8BE2260E}" type="presParOf" srcId="{E15BD369-39EC-45F6-AC64-22DD01C7C071}" destId="{1DD6DD2F-5A49-4417-BDD6-D86CC3F4E76A}" srcOrd="3" destOrd="0" presId="urn:microsoft.com/office/officeart/2005/8/layout/architecture"/>
    <dgm:cxn modelId="{8311A0C7-8B4A-4D3E-AF63-F446956CDA5E}" type="presParOf" srcId="{E15BD369-39EC-45F6-AC64-22DD01C7C071}" destId="{301185B1-21A0-41BD-8E4B-6CD8B5D8CC3D}" srcOrd="4" destOrd="0" presId="urn:microsoft.com/office/officeart/2005/8/layout/architecture"/>
    <dgm:cxn modelId="{4999CC3A-643E-4AE3-966B-E0ACDFDEB8AC}" type="presParOf" srcId="{301185B1-21A0-41BD-8E4B-6CD8B5D8CC3D}" destId="{E2C84032-66E6-472B-A433-F8E9E33D4390}" srcOrd="0" destOrd="0" presId="urn:microsoft.com/office/officeart/2005/8/layout/architecture"/>
    <dgm:cxn modelId="{77CB3440-376B-4AB6-8962-F5335E16A04C}" type="presParOf" srcId="{301185B1-21A0-41BD-8E4B-6CD8B5D8CC3D}" destId="{2C1C17DC-523B-474A-A2D6-15B80303D6B1}" srcOrd="1" destOrd="0" presId="urn:microsoft.com/office/officeart/2005/8/layout/architecture"/>
    <dgm:cxn modelId="{42D5A273-6352-4CC2-8970-C1CCC5B8EFAE}" type="presParOf" srcId="{301185B1-21A0-41BD-8E4B-6CD8B5D8CC3D}" destId="{FBA50B7B-77D0-478C-8F4D-886CCB9AAE74}" srcOrd="2" destOrd="0" presId="urn:microsoft.com/office/officeart/2005/8/layout/architecture"/>
    <dgm:cxn modelId="{91985DF7-D0B6-4B75-AAE3-CF8BBD0B98F0}" type="presParOf" srcId="{FBA50B7B-77D0-478C-8F4D-886CCB9AAE74}" destId="{5F9A6FCD-45FB-4A1B-A8DD-7EAB496F717C}" srcOrd="0" destOrd="0" presId="urn:microsoft.com/office/officeart/2005/8/layout/architecture"/>
    <dgm:cxn modelId="{6FB8E5B8-A132-470C-B94D-6190ABECBE5B}" type="presParOf" srcId="{5F9A6FCD-45FB-4A1B-A8DD-7EAB496F717C}" destId="{C45A2BB3-6D67-4ADC-B754-DBF7D4D04B70}" srcOrd="0" destOrd="0" presId="urn:microsoft.com/office/officeart/2005/8/layout/architecture"/>
    <dgm:cxn modelId="{28A33577-9F76-4BAF-A434-7E5E779FACE8}" type="presParOf" srcId="{5F9A6FCD-45FB-4A1B-A8DD-7EAB496F717C}" destId="{A301748E-00E2-4D04-A290-7B9675C6F6B8}" srcOrd="1" destOrd="0" presId="urn:microsoft.com/office/officeart/2005/8/layout/architecture"/>
    <dgm:cxn modelId="{B412232D-6CFD-463C-83CA-31A23C50050B}" type="presParOf" srcId="{FBA50B7B-77D0-478C-8F4D-886CCB9AAE74}" destId="{F4A5E73C-6E98-4D90-AD07-AADCC3E1E2C9}" srcOrd="1" destOrd="0" presId="urn:microsoft.com/office/officeart/2005/8/layout/architecture"/>
    <dgm:cxn modelId="{B7743BF3-6FDA-49C9-970B-C1733ED9E988}" type="presParOf" srcId="{FBA50B7B-77D0-478C-8F4D-886CCB9AAE74}" destId="{B09EC1C0-DF7E-4EA4-AEA4-15E2691558FC}" srcOrd="2" destOrd="0" presId="urn:microsoft.com/office/officeart/2005/8/layout/architecture"/>
    <dgm:cxn modelId="{611B44DE-554A-485A-BBC1-6AC3D3DB680C}" type="presParOf" srcId="{B09EC1C0-DF7E-4EA4-AEA4-15E2691558FC}" destId="{72B2578E-8373-422E-8AF9-AD1E4A70E7B4}" srcOrd="0" destOrd="0" presId="urn:microsoft.com/office/officeart/2005/8/layout/architecture"/>
    <dgm:cxn modelId="{65C26851-274E-4D1B-92EB-799D97B81892}" type="presParOf" srcId="{B09EC1C0-DF7E-4EA4-AEA4-15E2691558FC}" destId="{8C7C5A31-BA62-4B4C-8C78-C3BC910DAC81}" srcOrd="1" destOrd="0" presId="urn:microsoft.com/office/officeart/2005/8/layout/architecture"/>
    <dgm:cxn modelId="{BA698A3C-67C8-4921-A22B-87C7DD8F06FC}" type="presParOf" srcId="{FBA50B7B-77D0-478C-8F4D-886CCB9AAE74}" destId="{FDB1B17B-FBC9-4349-A382-0475F7D9E34A}" srcOrd="3" destOrd="0" presId="urn:microsoft.com/office/officeart/2005/8/layout/architecture"/>
    <dgm:cxn modelId="{280B0BE9-9D25-45B6-944C-6FF361981748}" type="presParOf" srcId="{FBA50B7B-77D0-478C-8F4D-886CCB9AAE74}" destId="{C219BAAC-8FB7-468A-A2BC-8867A603E737}" srcOrd="4" destOrd="0" presId="urn:microsoft.com/office/officeart/2005/8/layout/architecture"/>
    <dgm:cxn modelId="{26D499E5-1CFD-4696-B0CD-3AE597FCFFA3}" type="presParOf" srcId="{C219BAAC-8FB7-468A-A2BC-8867A603E737}" destId="{8E325DCE-EE2E-4943-93E9-189D55FC41AB}" srcOrd="0" destOrd="0" presId="urn:microsoft.com/office/officeart/2005/8/layout/architecture"/>
    <dgm:cxn modelId="{61663D89-1FA9-408D-8F37-C04F80C4B3DF}" type="presParOf" srcId="{C219BAAC-8FB7-468A-A2BC-8867A603E737}" destId="{D8B98F46-E72B-49F0-BE17-19A35825B5DB}" srcOrd="1" destOrd="0" presId="urn:microsoft.com/office/officeart/2005/8/layout/architecture"/>
    <dgm:cxn modelId="{C01E541A-7E95-4491-8B0B-06D8212A7A3D}" type="presParOf" srcId="{FBA50B7B-77D0-478C-8F4D-886CCB9AAE74}" destId="{D08A1771-373B-4322-8015-E92FE721EF1A}" srcOrd="5" destOrd="0" presId="urn:microsoft.com/office/officeart/2005/8/layout/architecture"/>
    <dgm:cxn modelId="{31A5C015-3C83-42DF-A4A8-A2A265AC8028}" type="presParOf" srcId="{FBA50B7B-77D0-478C-8F4D-886CCB9AAE74}" destId="{F1B6315D-E3F5-4347-8524-0AE23537913D}" srcOrd="6" destOrd="0" presId="urn:microsoft.com/office/officeart/2005/8/layout/architecture"/>
    <dgm:cxn modelId="{A77ABFF5-F67C-4EE2-88A0-EA28DBC50DAA}" type="presParOf" srcId="{F1B6315D-E3F5-4347-8524-0AE23537913D}" destId="{FF086175-A028-4462-9A7E-96B8B55553D2}" srcOrd="0" destOrd="0" presId="urn:microsoft.com/office/officeart/2005/8/layout/architecture"/>
    <dgm:cxn modelId="{21CB54EA-AD52-410E-960D-94BCFA1B1368}" type="presParOf" srcId="{F1B6315D-E3F5-4347-8524-0AE23537913D}" destId="{4833DDAB-4454-4790-B92C-AF6DD71E7949}" srcOrd="1" destOrd="0" presId="urn:microsoft.com/office/officeart/2005/8/layout/architecture"/>
    <dgm:cxn modelId="{503171FD-9E7A-48D8-AD94-489B3FBDC5B8}" type="presParOf" srcId="{FBA50B7B-77D0-478C-8F4D-886CCB9AAE74}" destId="{CA8E2C85-AA88-4E1E-BD91-BF1ED807831F}" srcOrd="7" destOrd="0" presId="urn:microsoft.com/office/officeart/2005/8/layout/architecture"/>
    <dgm:cxn modelId="{AD302B07-26AE-4150-BC1B-5A922C2A9880}" type="presParOf" srcId="{FBA50B7B-77D0-478C-8F4D-886CCB9AAE74}" destId="{6F858B1B-5359-48E9-8A65-AAFA4E06B751}" srcOrd="8" destOrd="0" presId="urn:microsoft.com/office/officeart/2005/8/layout/architecture"/>
    <dgm:cxn modelId="{6B33244B-B19D-40DC-B726-A656B58B62C1}" type="presParOf" srcId="{6F858B1B-5359-48E9-8A65-AAFA4E06B751}" destId="{5B1B7D63-60E9-47CD-8B88-505D81B4A29F}" srcOrd="0" destOrd="0" presId="urn:microsoft.com/office/officeart/2005/8/layout/architecture"/>
    <dgm:cxn modelId="{49AF8AA3-602E-4904-9843-D7DD5A9FB474}" type="presParOf" srcId="{6F858B1B-5359-48E9-8A65-AAFA4E06B751}" destId="{0D4063D4-A802-4DC8-897F-2FD7EF4931F9}" srcOrd="1" destOrd="0" presId="urn:microsoft.com/office/officeart/2005/8/layout/architecture"/>
  </dgm:cxnLst>
  <dgm:bg/>
  <dgm:whole/>
</dgm:dataModel>
</file>

<file path=ppt/diagrams/data3.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dgm:t>
        <a:bodyPr/>
        <a:lstStyle/>
        <a:p>
          <a:r>
            <a:rPr lang="en-US" dirty="0"/>
            <a:t>Final </a:t>
          </a:r>
          <a:r>
            <a:rPr lang="en-US" dirty="0" smtClean="0"/>
            <a:t>prediction</a:t>
          </a:r>
        </a:p>
        <a:p>
          <a:endParaRPr lang="en-US" dirty="0"/>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tx1"/>
          </a:solidFill>
        </a:ln>
      </dgm:spPr>
      <dgm:t>
        <a:bodyPr/>
        <a:lstStyle/>
        <a:p>
          <a:r>
            <a:rPr lang="en-US" dirty="0"/>
            <a:t>RF </a:t>
          </a:r>
          <a:r>
            <a:rPr lang="en-US" dirty="0" smtClean="0"/>
            <a:t>prediction </a:t>
          </a:r>
        </a:p>
        <a:p>
          <a:r>
            <a:rPr lang="en-US" b="0" dirty="0" smtClean="0">
              <a:solidFill>
                <a:schemeClr val="tx1"/>
              </a:solidFill>
            </a:rPr>
            <a:t>If any above T then T </a:t>
          </a:r>
          <a:endParaRPr lang="en-US" b="0" dirty="0">
            <a:solidFill>
              <a:schemeClr val="tx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tx1"/>
          </a:solidFill>
        </a:ln>
      </dgm:spPr>
      <dgm:t>
        <a:bodyPr/>
        <a:lstStyle/>
        <a:p>
          <a:r>
            <a:rPr lang="en-US" dirty="0"/>
            <a:t>GBM </a:t>
          </a:r>
          <a:r>
            <a:rPr lang="en-US" dirty="0" smtClean="0"/>
            <a:t>prediction </a:t>
          </a:r>
        </a:p>
        <a:p>
          <a:r>
            <a:rPr lang="en-US" dirty="0" smtClean="0">
              <a:solidFill>
                <a:schemeClr val="tx1"/>
              </a:solidFill>
            </a:rPr>
            <a:t>If any above T then T</a:t>
          </a:r>
          <a:endParaRPr lang="en-US" dirty="0">
            <a:solidFill>
              <a:schemeClr val="tx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dgm:spPr>
      <dgm:t>
        <a:bodyPr/>
        <a:lstStyle/>
        <a:p>
          <a:r>
            <a:rPr lang="en-US" dirty="0">
              <a:solidFill>
                <a:schemeClr val="bg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03B843B-E5F5-4481-9143-D7E4C821A7C8}" srcId="{B641F577-3835-4D76-A4DA-3AA248CB68E4}" destId="{A93242E0-5DE9-459B-8F36-E54E8EC6FCF4}" srcOrd="3" destOrd="0" parTransId="{76C75F2B-7CF7-40E0-8509-55E79298BB06}" sibTransId="{AD18E492-DBD0-4291-93A7-55B803E17BE1}"/>
    <dgm:cxn modelId="{9E281FAC-8E01-408A-84BC-8AF8DCD55F71}" srcId="{94D0CFAA-479A-49F0-9C67-9D5780B1E6D2}" destId="{D9D7C05A-7933-4BBB-88DD-BED77FA42BF7}" srcOrd="0" destOrd="0" parTransId="{6CE74E7A-F37C-4E5E-B5F1-C5318DBCCF6F}" sibTransId="{F3032159-788F-49A5-A869-33FC366CD72D}"/>
    <dgm:cxn modelId="{B6244700-58F0-4A3A-8765-7AA050AA20CE}" srcId="{B641F577-3835-4D76-A4DA-3AA248CB68E4}" destId="{DCCFEE03-85A5-401C-9E74-C81BD8B606FE}" srcOrd="4" destOrd="0" parTransId="{ADA8FE3E-3354-4359-83E8-1824E3BE8701}" sibTransId="{79A3AAE5-FBC2-4BBC-96A5-2E5A0F46A5B9}"/>
    <dgm:cxn modelId="{EB2A6298-23C8-4328-A4D6-31B6DD6DA9B7}" srcId="{B641F577-3835-4D76-A4DA-3AA248CB68E4}" destId="{E61B39EF-5146-48C4-921B-F50E6B4F40E5}" srcOrd="2" destOrd="0" parTransId="{21AE91DA-905C-436C-A08D-839F454F625E}" sibTransId="{D36C9C11-9E0A-4A6F-A8DD-5BB7A9AC0B8A}"/>
    <dgm:cxn modelId="{AB03135B-A331-4583-9BF9-39FCE3ECC0B8}" type="presOf" srcId="{A93242E0-5DE9-459B-8F36-E54E8EC6FCF4}" destId="{0639E396-486F-43A3-8DA7-C1BAC185490B}" srcOrd="0" destOrd="0" presId="urn:microsoft.com/office/officeart/2005/8/layout/architecture"/>
    <dgm:cxn modelId="{F0ABEC93-58CA-4120-B799-7A3DCDFB58AF}" type="presOf" srcId="{A742B080-2E17-453B-8DB6-331D0FF778CE}" destId="{C45A2BB3-6D67-4ADC-B754-DBF7D4D04B70}" srcOrd="0" destOrd="0" presId="urn:microsoft.com/office/officeart/2005/8/layout/architecture"/>
    <dgm:cxn modelId="{CA973A31-4294-44DB-85E0-C4519E2A47DC}" type="presOf" srcId="{2CC68EB6-AD6E-48E6-98DD-8BF14947D0E3}" destId="{E2C84032-66E6-472B-A433-F8E9E33D4390}" srcOrd="0" destOrd="0" presId="urn:microsoft.com/office/officeart/2005/8/layout/architecture"/>
    <dgm:cxn modelId="{618445E5-92E0-4858-BC1D-D16A7DC93166}" type="presOf" srcId="{C8E934F8-1917-466E-98F9-7BFD36D5AE7B}" destId="{FF086175-A028-4462-9A7E-96B8B55553D2}" srcOrd="0" destOrd="0" presId="urn:microsoft.com/office/officeart/2005/8/layout/architecture"/>
    <dgm:cxn modelId="{4F1C336D-8F7F-43C3-9704-2AE946512175}" srcId="{2CC68EB6-AD6E-48E6-98DD-8BF14947D0E3}" destId="{C8E934F8-1917-466E-98F9-7BFD36D5AE7B}" srcOrd="3" destOrd="0" parTransId="{F313AB0C-2962-4F91-B9CE-60492D744B6D}" sibTransId="{E9654485-DDC3-4540-BD21-A548D897A1A4}"/>
    <dgm:cxn modelId="{127A7087-4424-4BB0-82CA-D429835F7554}" type="presOf" srcId="{9504CF18-5957-44B8-9A49-B802C54EC218}" destId="{5B1B7D63-60E9-47CD-8B88-505D81B4A29F}"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07C30004-F8B2-453C-8014-AE636AB6C3F2}" type="presOf" srcId="{94D0CFAA-479A-49F0-9C67-9D5780B1E6D2}" destId="{2738F9AC-957E-48A2-84AF-A56E99A96B2C}" srcOrd="0" destOrd="0" presId="urn:microsoft.com/office/officeart/2005/8/layout/architecture"/>
    <dgm:cxn modelId="{812E0672-0F93-418C-8FE3-9368F2973F96}" type="presOf" srcId="{965A7C77-FBDF-4E44-BD31-9323CE23CB17}" destId="{72B2578E-8373-422E-8AF9-AD1E4A70E7B4}"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CD9C52DE-7F42-4F8B-B8BB-D9F58D663ADD}" srcId="{2CC68EB6-AD6E-48E6-98DD-8BF14947D0E3}" destId="{C08AAAC1-D8BB-4039-B621-070940E793B5}" srcOrd="2" destOrd="0" parTransId="{147A0335-D35A-437C-9898-2CFC9F3058C0}" sibTransId="{9B310EBD-6368-47F9-8A95-2C613BE3BF15}"/>
    <dgm:cxn modelId="{999DCFD8-D6C9-4440-BE6E-28C199A3EECB}" type="presOf" srcId="{E61B39EF-5146-48C4-921B-F50E6B4F40E5}" destId="{17BED977-E3EA-4E71-B768-DD6FCECF5F73}" srcOrd="0" destOrd="0" presId="urn:microsoft.com/office/officeart/2005/8/layout/architecture"/>
    <dgm:cxn modelId="{CFA5437D-DD28-4F32-A66B-1FD8A24F936F}" type="presOf" srcId="{D9D7C05A-7933-4BBB-88DD-BED77FA42BF7}" destId="{36A28181-E5D7-4633-B427-C32BAD5D7B10}" srcOrd="0" destOrd="0" presId="urn:microsoft.com/office/officeart/2005/8/layout/architecture"/>
    <dgm:cxn modelId="{2B2681B4-6038-4128-B768-E5FFDA83CB86}" srcId="{B641F577-3835-4D76-A4DA-3AA248CB68E4}" destId="{DAE8B0D9-115E-45D9-8FD8-B8DCE3FDE2AF}" srcOrd="0" destOrd="0" parTransId="{6092F9B1-B77B-4EF9-AA7C-13B23CB731B5}" sibTransId="{B359F473-62A2-4AA3-B2F5-1D1C58A3A15F}"/>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E38FE8BA-BE69-480A-B6D4-AF068855DA8F}" type="presOf" srcId="{B641F577-3835-4D76-A4DA-3AA248CB68E4}" destId="{821C11E5-095D-439B-AEFF-6D6727F454A8}" srcOrd="0" destOrd="0" presId="urn:microsoft.com/office/officeart/2005/8/layout/architecture"/>
    <dgm:cxn modelId="{096B9647-B45E-476E-8AC0-75F3CF15FF24}" type="presOf" srcId="{C08AAAC1-D8BB-4039-B621-070940E793B5}" destId="{8E325DCE-EE2E-4943-93E9-189D55FC41AB}" srcOrd="0" destOrd="0" presId="urn:microsoft.com/office/officeart/2005/8/layout/architecture"/>
    <dgm:cxn modelId="{8A99AE4E-25BD-43E7-8969-6AB4DA9FEEDF}" type="presOf" srcId="{239C9C5E-E75A-47B3-B3EB-3923FA652F5B}" destId="{80DFC411-B256-45AE-AB9F-40C0B5444275}" srcOrd="0" destOrd="0" presId="urn:microsoft.com/office/officeart/2005/8/layout/architecture"/>
    <dgm:cxn modelId="{49EB8A9B-A010-429B-A09B-2F2F613B34B8}" srcId="{2CC68EB6-AD6E-48E6-98DD-8BF14947D0E3}" destId="{965A7C77-FBDF-4E44-BD31-9323CE23CB17}" srcOrd="1" destOrd="0" parTransId="{ADFF6925-AEE7-4462-BF0A-DB9D32542476}" sibTransId="{F7C55513-C211-4700-880B-6A3260F0491A}"/>
    <dgm:cxn modelId="{F21226A7-200F-49FE-A175-758928B2C41E}" type="presOf" srcId="{0981D6A7-5D30-4920-940C-599692D54D79}" destId="{DB66E39D-D624-431C-A3D8-80D9E3D52D51}" srcOrd="0" destOrd="0" presId="urn:microsoft.com/office/officeart/2005/8/layout/architecture"/>
    <dgm:cxn modelId="{6736E4DB-B1E6-47AF-A33F-58E4FD50CFAD}" type="presOf" srcId="{DCCFEE03-85A5-401C-9E74-C81BD8B606FE}" destId="{3A2AB62C-6F8B-48EB-BFC0-622CB8CC9BDA}"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8A160E99-459F-4F5F-AC99-7B5035DEF205}" type="presOf" srcId="{DAE8B0D9-115E-45D9-8FD8-B8DCE3FDE2AF}" destId="{6D5AB2A0-844A-443D-8984-31A3B538ACED}"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15845E63-BB51-48EE-A077-A56D98CF0ED8}" type="presParOf" srcId="{2738F9AC-957E-48A2-84AF-A56E99A96B2C}" destId="{28B6DB17-720D-4C84-A6E7-81FCF33E270C}" srcOrd="0" destOrd="0" presId="urn:microsoft.com/office/officeart/2005/8/layout/architecture"/>
    <dgm:cxn modelId="{41D66A8F-1FC3-4F71-9A9F-7E50F5602255}" type="presParOf" srcId="{28B6DB17-720D-4C84-A6E7-81FCF33E270C}" destId="{36A28181-E5D7-4633-B427-C32BAD5D7B10}" srcOrd="0" destOrd="0" presId="urn:microsoft.com/office/officeart/2005/8/layout/architecture"/>
    <dgm:cxn modelId="{7719CB4E-914A-450E-A830-AF6267393046}" type="presParOf" srcId="{28B6DB17-720D-4C84-A6E7-81FCF33E270C}" destId="{E0CE9EAA-7F50-4CCD-A66E-FE9DDA7DD2D3}" srcOrd="1" destOrd="0" presId="urn:microsoft.com/office/officeart/2005/8/layout/architecture"/>
    <dgm:cxn modelId="{5C2F9216-5E6B-451B-925E-03A42A9BB73E}" type="presParOf" srcId="{28B6DB17-720D-4C84-A6E7-81FCF33E270C}" destId="{E15BD369-39EC-45F6-AC64-22DD01C7C071}" srcOrd="2" destOrd="0" presId="urn:microsoft.com/office/officeart/2005/8/layout/architecture"/>
    <dgm:cxn modelId="{6355D779-0070-4EAC-AFF0-25FF0F78B729}" type="presParOf" srcId="{E15BD369-39EC-45F6-AC64-22DD01C7C071}" destId="{F0A2289E-A087-49A9-B903-FA4F05E3E2D3}" srcOrd="0" destOrd="0" presId="urn:microsoft.com/office/officeart/2005/8/layout/architecture"/>
    <dgm:cxn modelId="{B0550C63-7929-4976-93D2-85E959D0EFEC}" type="presParOf" srcId="{F0A2289E-A087-49A9-B903-FA4F05E3E2D3}" destId="{821C11E5-095D-439B-AEFF-6D6727F454A8}" srcOrd="0" destOrd="0" presId="urn:microsoft.com/office/officeart/2005/8/layout/architecture"/>
    <dgm:cxn modelId="{16B3EAE5-5092-4EA6-8AC7-665EAC4D5676}" type="presParOf" srcId="{F0A2289E-A087-49A9-B903-FA4F05E3E2D3}" destId="{523BBAA1-80D3-40BB-8524-DC6B1358CE39}" srcOrd="1" destOrd="0" presId="urn:microsoft.com/office/officeart/2005/8/layout/architecture"/>
    <dgm:cxn modelId="{E1B6E734-B998-4960-BFC2-798E7A53F19D}" type="presParOf" srcId="{F0A2289E-A087-49A9-B903-FA4F05E3E2D3}" destId="{6CF57D7E-9BB7-401D-8DFA-2CF001C9E507}" srcOrd="2" destOrd="0" presId="urn:microsoft.com/office/officeart/2005/8/layout/architecture"/>
    <dgm:cxn modelId="{D45159BC-151D-4219-AEE1-E33D89643E0A}" type="presParOf" srcId="{6CF57D7E-9BB7-401D-8DFA-2CF001C9E507}" destId="{13E624AF-4C66-419C-8DCC-03C404F1A522}" srcOrd="0" destOrd="0" presId="urn:microsoft.com/office/officeart/2005/8/layout/architecture"/>
    <dgm:cxn modelId="{CB9E88DC-86C6-4F64-A76B-23D99DD6C924}" type="presParOf" srcId="{13E624AF-4C66-419C-8DCC-03C404F1A522}" destId="{6D5AB2A0-844A-443D-8984-31A3B538ACED}" srcOrd="0" destOrd="0" presId="urn:microsoft.com/office/officeart/2005/8/layout/architecture"/>
    <dgm:cxn modelId="{D9EEF8E4-CE37-49F6-AC53-A011D76B11D3}" type="presParOf" srcId="{13E624AF-4C66-419C-8DCC-03C404F1A522}" destId="{0E5765EC-49F1-40E0-AC41-803E09F2D9A4}" srcOrd="1" destOrd="0" presId="urn:microsoft.com/office/officeart/2005/8/layout/architecture"/>
    <dgm:cxn modelId="{76B67B3D-41EE-4CEA-B701-64D386CD2D6A}" type="presParOf" srcId="{6CF57D7E-9BB7-401D-8DFA-2CF001C9E507}" destId="{B129D0B0-4CDC-4603-BCAF-F8BA955C21FB}" srcOrd="1" destOrd="0" presId="urn:microsoft.com/office/officeart/2005/8/layout/architecture"/>
    <dgm:cxn modelId="{82028B55-EF13-4FEE-B54A-02DD707BB79D}" type="presParOf" srcId="{6CF57D7E-9BB7-401D-8DFA-2CF001C9E507}" destId="{6D01F044-7C29-4ED7-B200-6EA998FB4992}" srcOrd="2" destOrd="0" presId="urn:microsoft.com/office/officeart/2005/8/layout/architecture"/>
    <dgm:cxn modelId="{10F2A439-9555-4857-9104-E00709AC8D3D}" type="presParOf" srcId="{6D01F044-7C29-4ED7-B200-6EA998FB4992}" destId="{DB66E39D-D624-431C-A3D8-80D9E3D52D51}" srcOrd="0" destOrd="0" presId="urn:microsoft.com/office/officeart/2005/8/layout/architecture"/>
    <dgm:cxn modelId="{7BB22598-87D3-4789-860E-AFBB01E6F084}" type="presParOf" srcId="{6D01F044-7C29-4ED7-B200-6EA998FB4992}" destId="{6A6F6F16-65F1-4A28-BF36-633023EEC7E5}" srcOrd="1" destOrd="0" presId="urn:microsoft.com/office/officeart/2005/8/layout/architecture"/>
    <dgm:cxn modelId="{483885BA-65B1-4716-8CF5-729F2351FCA8}" type="presParOf" srcId="{6CF57D7E-9BB7-401D-8DFA-2CF001C9E507}" destId="{8E6F366E-9E98-4761-8F95-6BDC4670CBB5}" srcOrd="3" destOrd="0" presId="urn:microsoft.com/office/officeart/2005/8/layout/architecture"/>
    <dgm:cxn modelId="{A11C1CFE-8FA9-4C54-878B-CB6851D51F68}" type="presParOf" srcId="{6CF57D7E-9BB7-401D-8DFA-2CF001C9E507}" destId="{29CE88B3-FA9D-4609-A0E7-1876A8665D14}" srcOrd="4" destOrd="0" presId="urn:microsoft.com/office/officeart/2005/8/layout/architecture"/>
    <dgm:cxn modelId="{786F09B1-DDB3-4B05-88D8-1A230523B125}" type="presParOf" srcId="{29CE88B3-FA9D-4609-A0E7-1876A8665D14}" destId="{17BED977-E3EA-4E71-B768-DD6FCECF5F73}" srcOrd="0" destOrd="0" presId="urn:microsoft.com/office/officeart/2005/8/layout/architecture"/>
    <dgm:cxn modelId="{F7B416D0-FB3A-4F34-974C-C1F9A0BE625D}" type="presParOf" srcId="{29CE88B3-FA9D-4609-A0E7-1876A8665D14}" destId="{43470BD7-CE83-4D32-9AE0-C4581206BED3}" srcOrd="1" destOrd="0" presId="urn:microsoft.com/office/officeart/2005/8/layout/architecture"/>
    <dgm:cxn modelId="{7D6099CB-46EC-44C2-880D-099C0DB91DB9}" type="presParOf" srcId="{6CF57D7E-9BB7-401D-8DFA-2CF001C9E507}" destId="{A6EBD90E-BA02-4550-B0FB-7EC26BA05149}" srcOrd="5" destOrd="0" presId="urn:microsoft.com/office/officeart/2005/8/layout/architecture"/>
    <dgm:cxn modelId="{C9DAC13E-6100-4ECF-93EE-65539AF8F780}" type="presParOf" srcId="{6CF57D7E-9BB7-401D-8DFA-2CF001C9E507}" destId="{FBD4EDE3-0172-4E7A-B3CC-4C68EB9D77D1}" srcOrd="6" destOrd="0" presId="urn:microsoft.com/office/officeart/2005/8/layout/architecture"/>
    <dgm:cxn modelId="{65A2556D-DBE0-437A-9588-05FC4D31BB77}" type="presParOf" srcId="{FBD4EDE3-0172-4E7A-B3CC-4C68EB9D77D1}" destId="{0639E396-486F-43A3-8DA7-C1BAC185490B}" srcOrd="0" destOrd="0" presId="urn:microsoft.com/office/officeart/2005/8/layout/architecture"/>
    <dgm:cxn modelId="{C2E10D04-EDDB-4B2F-AD06-93F84FA72A48}" type="presParOf" srcId="{FBD4EDE3-0172-4E7A-B3CC-4C68EB9D77D1}" destId="{0EABB686-24E9-4188-A7FF-AD872492288F}" srcOrd="1" destOrd="0" presId="urn:microsoft.com/office/officeart/2005/8/layout/architecture"/>
    <dgm:cxn modelId="{6DF786B8-BB89-48AE-8DF1-7D596AB4A15F}" type="presParOf" srcId="{6CF57D7E-9BB7-401D-8DFA-2CF001C9E507}" destId="{7FD2F501-E5B3-4B16-AFAA-F387BA6B761C}" srcOrd="7" destOrd="0" presId="urn:microsoft.com/office/officeart/2005/8/layout/architecture"/>
    <dgm:cxn modelId="{F3AC8A33-AE04-435F-B3A4-815103548CA7}" type="presParOf" srcId="{6CF57D7E-9BB7-401D-8DFA-2CF001C9E507}" destId="{9BFDF0C2-D6E5-4171-BEC9-7D311F6699F8}" srcOrd="8" destOrd="0" presId="urn:microsoft.com/office/officeart/2005/8/layout/architecture"/>
    <dgm:cxn modelId="{2094A256-39AE-4308-AB96-862115DFF388}" type="presParOf" srcId="{9BFDF0C2-D6E5-4171-BEC9-7D311F6699F8}" destId="{3A2AB62C-6F8B-48EB-BFC0-622CB8CC9BDA}" srcOrd="0" destOrd="0" presId="urn:microsoft.com/office/officeart/2005/8/layout/architecture"/>
    <dgm:cxn modelId="{37F9D48A-FC0B-439D-BA04-1BC2443383B9}" type="presParOf" srcId="{9BFDF0C2-D6E5-4171-BEC9-7D311F6699F8}" destId="{EEFBB117-7EA3-46B0-91AA-CA64625FBC26}" srcOrd="1" destOrd="0" presId="urn:microsoft.com/office/officeart/2005/8/layout/architecture"/>
    <dgm:cxn modelId="{65FD7B70-286A-4857-892A-F20C0CCF60A3}" type="presParOf" srcId="{E15BD369-39EC-45F6-AC64-22DD01C7C071}" destId="{CD87064B-EF4E-444C-8E4F-A05D5CCF20D6}" srcOrd="1" destOrd="0" presId="urn:microsoft.com/office/officeart/2005/8/layout/architecture"/>
    <dgm:cxn modelId="{46813699-0A9A-4C8F-AE91-1D31DE02F7C4}" type="presParOf" srcId="{E15BD369-39EC-45F6-AC64-22DD01C7C071}" destId="{4BB33579-E0E2-4BCB-8DD8-B4589AD6BA1F}" srcOrd="2" destOrd="0" presId="urn:microsoft.com/office/officeart/2005/8/layout/architecture"/>
    <dgm:cxn modelId="{3E01A36C-9033-4F7F-B5F5-CCE21EA16B1A}" type="presParOf" srcId="{4BB33579-E0E2-4BCB-8DD8-B4589AD6BA1F}" destId="{80DFC411-B256-45AE-AB9F-40C0B5444275}" srcOrd="0" destOrd="0" presId="urn:microsoft.com/office/officeart/2005/8/layout/architecture"/>
    <dgm:cxn modelId="{6CC46D7B-9C58-4AC9-B5A7-7E1F61642A77}" type="presParOf" srcId="{4BB33579-E0E2-4BCB-8DD8-B4589AD6BA1F}" destId="{1463586B-C2AB-407B-9BD9-A7E7FAB90FD2}" srcOrd="1" destOrd="0" presId="urn:microsoft.com/office/officeart/2005/8/layout/architecture"/>
    <dgm:cxn modelId="{04DD4535-15A0-4F7F-A5FA-11EE0FE386E3}" type="presParOf" srcId="{E15BD369-39EC-45F6-AC64-22DD01C7C071}" destId="{1DD6DD2F-5A49-4417-BDD6-D86CC3F4E76A}" srcOrd="3" destOrd="0" presId="urn:microsoft.com/office/officeart/2005/8/layout/architecture"/>
    <dgm:cxn modelId="{815B2313-F3CC-4354-B900-C836E920031B}" type="presParOf" srcId="{E15BD369-39EC-45F6-AC64-22DD01C7C071}" destId="{301185B1-21A0-41BD-8E4B-6CD8B5D8CC3D}" srcOrd="4" destOrd="0" presId="urn:microsoft.com/office/officeart/2005/8/layout/architecture"/>
    <dgm:cxn modelId="{D4D5B37C-2C7F-4FA8-AD5F-7CEB31F882E1}" type="presParOf" srcId="{301185B1-21A0-41BD-8E4B-6CD8B5D8CC3D}" destId="{E2C84032-66E6-472B-A433-F8E9E33D4390}" srcOrd="0" destOrd="0" presId="urn:microsoft.com/office/officeart/2005/8/layout/architecture"/>
    <dgm:cxn modelId="{9669F962-1790-414C-940C-E7389D90DB00}" type="presParOf" srcId="{301185B1-21A0-41BD-8E4B-6CD8B5D8CC3D}" destId="{2C1C17DC-523B-474A-A2D6-15B80303D6B1}" srcOrd="1" destOrd="0" presId="urn:microsoft.com/office/officeart/2005/8/layout/architecture"/>
    <dgm:cxn modelId="{EDC8663D-2C83-46C7-90BF-50A15BC6075C}" type="presParOf" srcId="{301185B1-21A0-41BD-8E4B-6CD8B5D8CC3D}" destId="{FBA50B7B-77D0-478C-8F4D-886CCB9AAE74}" srcOrd="2" destOrd="0" presId="urn:microsoft.com/office/officeart/2005/8/layout/architecture"/>
    <dgm:cxn modelId="{823C0564-2E57-4737-9CDC-3C60DAB1F42A}" type="presParOf" srcId="{FBA50B7B-77D0-478C-8F4D-886CCB9AAE74}" destId="{5F9A6FCD-45FB-4A1B-A8DD-7EAB496F717C}" srcOrd="0" destOrd="0" presId="urn:microsoft.com/office/officeart/2005/8/layout/architecture"/>
    <dgm:cxn modelId="{322F1BE8-1890-4EF5-85C9-6449FA4C6DDC}" type="presParOf" srcId="{5F9A6FCD-45FB-4A1B-A8DD-7EAB496F717C}" destId="{C45A2BB3-6D67-4ADC-B754-DBF7D4D04B70}" srcOrd="0" destOrd="0" presId="urn:microsoft.com/office/officeart/2005/8/layout/architecture"/>
    <dgm:cxn modelId="{524E1D60-1AE8-448B-A055-A1E76939D618}" type="presParOf" srcId="{5F9A6FCD-45FB-4A1B-A8DD-7EAB496F717C}" destId="{A301748E-00E2-4D04-A290-7B9675C6F6B8}" srcOrd="1" destOrd="0" presId="urn:microsoft.com/office/officeart/2005/8/layout/architecture"/>
    <dgm:cxn modelId="{D6541B06-9702-44DE-8FA7-39154692C8BC}" type="presParOf" srcId="{FBA50B7B-77D0-478C-8F4D-886CCB9AAE74}" destId="{F4A5E73C-6E98-4D90-AD07-AADCC3E1E2C9}" srcOrd="1" destOrd="0" presId="urn:microsoft.com/office/officeart/2005/8/layout/architecture"/>
    <dgm:cxn modelId="{C8C984C0-1224-4BD3-BB6B-118D4ED1ADE3}" type="presParOf" srcId="{FBA50B7B-77D0-478C-8F4D-886CCB9AAE74}" destId="{B09EC1C0-DF7E-4EA4-AEA4-15E2691558FC}" srcOrd="2" destOrd="0" presId="urn:microsoft.com/office/officeart/2005/8/layout/architecture"/>
    <dgm:cxn modelId="{AD8A0039-D8FA-4A1B-AC23-3234C623F819}" type="presParOf" srcId="{B09EC1C0-DF7E-4EA4-AEA4-15E2691558FC}" destId="{72B2578E-8373-422E-8AF9-AD1E4A70E7B4}" srcOrd="0" destOrd="0" presId="urn:microsoft.com/office/officeart/2005/8/layout/architecture"/>
    <dgm:cxn modelId="{152E7C5B-2C2A-4D2E-A8C4-9C78590528E9}" type="presParOf" srcId="{B09EC1C0-DF7E-4EA4-AEA4-15E2691558FC}" destId="{8C7C5A31-BA62-4B4C-8C78-C3BC910DAC81}" srcOrd="1" destOrd="0" presId="urn:microsoft.com/office/officeart/2005/8/layout/architecture"/>
    <dgm:cxn modelId="{2E5DFF0E-E4DE-42F1-83AB-E5AB270A0DDD}" type="presParOf" srcId="{FBA50B7B-77D0-478C-8F4D-886CCB9AAE74}" destId="{FDB1B17B-FBC9-4349-A382-0475F7D9E34A}" srcOrd="3" destOrd="0" presId="urn:microsoft.com/office/officeart/2005/8/layout/architecture"/>
    <dgm:cxn modelId="{3353C62F-D02E-4EE4-870D-80CC70380680}" type="presParOf" srcId="{FBA50B7B-77D0-478C-8F4D-886CCB9AAE74}" destId="{C219BAAC-8FB7-468A-A2BC-8867A603E737}" srcOrd="4" destOrd="0" presId="urn:microsoft.com/office/officeart/2005/8/layout/architecture"/>
    <dgm:cxn modelId="{88EB8B57-57C9-48F8-8742-13865D3BCCF8}" type="presParOf" srcId="{C219BAAC-8FB7-468A-A2BC-8867A603E737}" destId="{8E325DCE-EE2E-4943-93E9-189D55FC41AB}" srcOrd="0" destOrd="0" presId="urn:microsoft.com/office/officeart/2005/8/layout/architecture"/>
    <dgm:cxn modelId="{EC506799-4407-4D1F-9344-816D361E6DC2}" type="presParOf" srcId="{C219BAAC-8FB7-468A-A2BC-8867A603E737}" destId="{D8B98F46-E72B-49F0-BE17-19A35825B5DB}" srcOrd="1" destOrd="0" presId="urn:microsoft.com/office/officeart/2005/8/layout/architecture"/>
    <dgm:cxn modelId="{21A772F2-5ADA-44B9-BC4E-2B76381A87DD}" type="presParOf" srcId="{FBA50B7B-77D0-478C-8F4D-886CCB9AAE74}" destId="{D08A1771-373B-4322-8015-E92FE721EF1A}" srcOrd="5" destOrd="0" presId="urn:microsoft.com/office/officeart/2005/8/layout/architecture"/>
    <dgm:cxn modelId="{C85914B6-2116-4130-AA08-A17C747DFAB0}" type="presParOf" srcId="{FBA50B7B-77D0-478C-8F4D-886CCB9AAE74}" destId="{F1B6315D-E3F5-4347-8524-0AE23537913D}" srcOrd="6" destOrd="0" presId="urn:microsoft.com/office/officeart/2005/8/layout/architecture"/>
    <dgm:cxn modelId="{C1606193-02A0-4FD5-98EE-98E93AB95E55}" type="presParOf" srcId="{F1B6315D-E3F5-4347-8524-0AE23537913D}" destId="{FF086175-A028-4462-9A7E-96B8B55553D2}" srcOrd="0" destOrd="0" presId="urn:microsoft.com/office/officeart/2005/8/layout/architecture"/>
    <dgm:cxn modelId="{1FD473CD-0545-4159-BDFD-7B42B30695D1}" type="presParOf" srcId="{F1B6315D-E3F5-4347-8524-0AE23537913D}" destId="{4833DDAB-4454-4790-B92C-AF6DD71E7949}" srcOrd="1" destOrd="0" presId="urn:microsoft.com/office/officeart/2005/8/layout/architecture"/>
    <dgm:cxn modelId="{C7DD7824-395A-4DE0-B43A-9F7634895BFC}" type="presParOf" srcId="{FBA50B7B-77D0-478C-8F4D-886CCB9AAE74}" destId="{CA8E2C85-AA88-4E1E-BD91-BF1ED807831F}" srcOrd="7" destOrd="0" presId="urn:microsoft.com/office/officeart/2005/8/layout/architecture"/>
    <dgm:cxn modelId="{8918A8BB-18A7-4E07-B5ED-302A2DB6B90B}" type="presParOf" srcId="{FBA50B7B-77D0-478C-8F4D-886CCB9AAE74}" destId="{6F858B1B-5359-48E9-8A65-AAFA4E06B751}" srcOrd="8" destOrd="0" presId="urn:microsoft.com/office/officeart/2005/8/layout/architecture"/>
    <dgm:cxn modelId="{60B8C19E-A46D-435D-847E-C009F5976D2E}" type="presParOf" srcId="{6F858B1B-5359-48E9-8A65-AAFA4E06B751}" destId="{5B1B7D63-60E9-47CD-8B88-505D81B4A29F}" srcOrd="0" destOrd="0" presId="urn:microsoft.com/office/officeart/2005/8/layout/architecture"/>
    <dgm:cxn modelId="{DEB089B2-DC08-499E-8BAD-005D87CABBF4}" type="presParOf" srcId="{6F858B1B-5359-48E9-8A65-AAFA4E06B751}" destId="{0D4063D4-A802-4DC8-897F-2FD7EF4931F9}" srcOrd="1" destOrd="0" presId="urn:microsoft.com/office/officeart/2005/8/layout/architecture"/>
  </dgm:cxnLst>
  <dgm:bg/>
  <dgm:whole/>
</dgm:dataModel>
</file>

<file path=ppt/diagrams/data4.xml><?xml version="1.0" encoding="utf-8"?>
<dgm:dataModel xmlns:dgm="http://schemas.openxmlformats.org/drawingml/2006/diagram" xmlns:a="http://schemas.openxmlformats.org/drawingml/2006/main">
  <dgm:ptLst>
    <dgm:pt modelId="{94D0CFAA-479A-49F0-9C67-9D5780B1E6D2}" type="doc">
      <dgm:prSet loTypeId="urn:microsoft.com/office/officeart/2005/8/layout/architecture" loCatId="hierarchy" qsTypeId="urn:microsoft.com/office/officeart/2005/8/quickstyle/simple1" qsCatId="simple" csTypeId="urn:microsoft.com/office/officeart/2005/8/colors/accent1_2" csCatId="accent1" phldr="1"/>
      <dgm:spPr/>
      <dgm:t>
        <a:bodyPr/>
        <a:lstStyle/>
        <a:p>
          <a:endParaRPr lang="en-US"/>
        </a:p>
      </dgm:t>
    </dgm:pt>
    <dgm:pt modelId="{D9D7C05A-7933-4BBB-88DD-BED77FA42BF7}">
      <dgm:prSet phldrT="[Text]"/>
      <dgm:spPr>
        <a:ln>
          <a:solidFill>
            <a:schemeClr val="tx1"/>
          </a:solidFill>
        </a:ln>
      </dgm:spPr>
      <dgm:t>
        <a:bodyPr/>
        <a:lstStyle/>
        <a:p>
          <a:r>
            <a:rPr lang="en-US" dirty="0"/>
            <a:t>Final </a:t>
          </a:r>
          <a:r>
            <a:rPr lang="en-US" dirty="0" smtClean="0"/>
            <a:t>prediction</a:t>
          </a:r>
        </a:p>
        <a:p>
          <a:r>
            <a:rPr lang="en-US" dirty="0" smtClean="0">
              <a:solidFill>
                <a:schemeClr val="tx1"/>
              </a:solidFill>
            </a:rPr>
            <a:t>If both above T then T</a:t>
          </a:r>
          <a:endParaRPr lang="en-US" dirty="0">
            <a:solidFill>
              <a:schemeClr val="tx1"/>
            </a:solidFill>
          </a:endParaRPr>
        </a:p>
      </dgm:t>
    </dgm:pt>
    <dgm:pt modelId="{6CE74E7A-F37C-4E5E-B5F1-C5318DBCCF6F}" type="parTrans" cxnId="{9E281FAC-8E01-408A-84BC-8AF8DCD55F71}">
      <dgm:prSet/>
      <dgm:spPr/>
      <dgm:t>
        <a:bodyPr/>
        <a:lstStyle/>
        <a:p>
          <a:endParaRPr lang="en-US"/>
        </a:p>
      </dgm:t>
    </dgm:pt>
    <dgm:pt modelId="{F3032159-788F-49A5-A869-33FC366CD72D}" type="sibTrans" cxnId="{9E281FAC-8E01-408A-84BC-8AF8DCD55F71}">
      <dgm:prSet/>
      <dgm:spPr/>
      <dgm:t>
        <a:bodyPr/>
        <a:lstStyle/>
        <a:p>
          <a:endParaRPr lang="en-US"/>
        </a:p>
      </dgm:t>
    </dgm:pt>
    <dgm:pt modelId="{B641F577-3835-4D76-A4DA-3AA248CB68E4}">
      <dgm:prSet phldrT="[Text]"/>
      <dgm:spPr>
        <a:solidFill>
          <a:schemeClr val="accent2">
            <a:lumMod val="60000"/>
            <a:lumOff val="40000"/>
          </a:schemeClr>
        </a:solidFill>
        <a:ln>
          <a:solidFill>
            <a:schemeClr val="bg1"/>
          </a:solidFill>
        </a:ln>
      </dgm:spPr>
      <dgm:t>
        <a:bodyPr/>
        <a:lstStyle/>
        <a:p>
          <a:r>
            <a:rPr lang="en-US" dirty="0"/>
            <a:t>RF </a:t>
          </a:r>
          <a:r>
            <a:rPr lang="en-US" dirty="0" smtClean="0"/>
            <a:t>prediction </a:t>
          </a:r>
        </a:p>
        <a:p>
          <a:r>
            <a:rPr lang="en-US" b="0" dirty="0" smtClean="0">
              <a:solidFill>
                <a:schemeClr val="bg1"/>
              </a:solidFill>
            </a:rPr>
            <a:t>If any above T then T </a:t>
          </a:r>
          <a:endParaRPr lang="en-US" b="0" dirty="0">
            <a:solidFill>
              <a:schemeClr val="bg1"/>
            </a:solidFill>
          </a:endParaRPr>
        </a:p>
      </dgm:t>
    </dgm:pt>
    <dgm:pt modelId="{5F46625D-A70B-4F2E-846C-3C82942E983D}" type="parTrans" cxnId="{5852DB0F-B88A-449A-BE9F-1D5A0B671200}">
      <dgm:prSet/>
      <dgm:spPr/>
      <dgm:t>
        <a:bodyPr/>
        <a:lstStyle/>
        <a:p>
          <a:endParaRPr lang="en-US"/>
        </a:p>
      </dgm:t>
    </dgm:pt>
    <dgm:pt modelId="{51A02BD0-6ACE-41F6-A3BD-558643284ABB}" type="sibTrans" cxnId="{5852DB0F-B88A-449A-BE9F-1D5A0B671200}">
      <dgm:prSet/>
      <dgm:spPr/>
      <dgm:t>
        <a:bodyPr/>
        <a:lstStyle/>
        <a:p>
          <a:endParaRPr lang="en-US"/>
        </a:p>
      </dgm:t>
    </dgm:pt>
    <dgm:pt modelId="{DAE8B0D9-115E-45D9-8FD8-B8DCE3FDE2AF}">
      <dgm:prSet phldrT="[Text]"/>
      <dgm:spPr>
        <a:solidFill>
          <a:schemeClr val="accent2">
            <a:lumMod val="60000"/>
            <a:lumOff val="40000"/>
          </a:schemeClr>
        </a:solidFill>
        <a:ln>
          <a:solidFill>
            <a:schemeClr val="bg1"/>
          </a:solidFill>
        </a:ln>
      </dgm:spPr>
      <dgm:t>
        <a:bodyPr/>
        <a:lstStyle/>
        <a:p>
          <a:r>
            <a:rPr lang="en-US" b="1" dirty="0"/>
            <a:t>2006 hold out model</a:t>
          </a:r>
        </a:p>
      </dgm:t>
    </dgm:pt>
    <dgm:pt modelId="{6092F9B1-B77B-4EF9-AA7C-13B23CB731B5}" type="parTrans" cxnId="{2B2681B4-6038-4128-B768-E5FFDA83CB86}">
      <dgm:prSet/>
      <dgm:spPr/>
      <dgm:t>
        <a:bodyPr/>
        <a:lstStyle/>
        <a:p>
          <a:endParaRPr lang="en-US"/>
        </a:p>
      </dgm:t>
    </dgm:pt>
    <dgm:pt modelId="{B359F473-62A2-4AA3-B2F5-1D1C58A3A15F}" type="sibTrans" cxnId="{2B2681B4-6038-4128-B768-E5FFDA83CB86}">
      <dgm:prSet/>
      <dgm:spPr/>
      <dgm:t>
        <a:bodyPr/>
        <a:lstStyle/>
        <a:p>
          <a:endParaRPr lang="en-US"/>
        </a:p>
      </dgm:t>
    </dgm:pt>
    <dgm:pt modelId="{2CC68EB6-AD6E-48E6-98DD-8BF14947D0E3}">
      <dgm:prSet phldrT="[Text]"/>
      <dgm:spPr>
        <a:solidFill>
          <a:schemeClr val="tx2">
            <a:lumMod val="60000"/>
            <a:lumOff val="40000"/>
          </a:schemeClr>
        </a:solidFill>
        <a:ln>
          <a:solidFill>
            <a:schemeClr val="bg1"/>
          </a:solidFill>
        </a:ln>
      </dgm:spPr>
      <dgm:t>
        <a:bodyPr/>
        <a:lstStyle/>
        <a:p>
          <a:r>
            <a:rPr lang="en-US" dirty="0"/>
            <a:t>GBM </a:t>
          </a:r>
          <a:r>
            <a:rPr lang="en-US" dirty="0" smtClean="0"/>
            <a:t>prediction </a:t>
          </a:r>
        </a:p>
        <a:p>
          <a:r>
            <a:rPr lang="en-US" dirty="0" smtClean="0">
              <a:solidFill>
                <a:schemeClr val="bg1"/>
              </a:solidFill>
            </a:rPr>
            <a:t>If any above T then T</a:t>
          </a:r>
          <a:endParaRPr lang="en-US" dirty="0">
            <a:solidFill>
              <a:schemeClr val="bg1"/>
            </a:solidFill>
          </a:endParaRPr>
        </a:p>
      </dgm:t>
    </dgm:pt>
    <dgm:pt modelId="{6E83716E-5053-4D01-9AB6-12BF8ABEED3E}" type="parTrans" cxnId="{182E20F2-34AA-4383-9674-492F35FAF28A}">
      <dgm:prSet/>
      <dgm:spPr/>
      <dgm:t>
        <a:bodyPr/>
        <a:lstStyle/>
        <a:p>
          <a:endParaRPr lang="en-US"/>
        </a:p>
      </dgm:t>
    </dgm:pt>
    <dgm:pt modelId="{ADFEC431-0C9F-4A51-ABF4-AD52319063B5}" type="sibTrans" cxnId="{182E20F2-34AA-4383-9674-492F35FAF28A}">
      <dgm:prSet/>
      <dgm:spPr/>
      <dgm:t>
        <a:bodyPr/>
        <a:lstStyle/>
        <a:p>
          <a:endParaRPr lang="en-US"/>
        </a:p>
      </dgm:t>
    </dgm:pt>
    <dgm:pt modelId="{A742B080-2E17-453B-8DB6-331D0FF778CE}">
      <dgm:prSet phldrT="[Text]"/>
      <dgm:spPr>
        <a:solidFill>
          <a:schemeClr val="tx2">
            <a:lumMod val="60000"/>
            <a:lumOff val="40000"/>
          </a:schemeClr>
        </a:solidFill>
        <a:ln>
          <a:solidFill>
            <a:schemeClr val="bg1"/>
          </a:solidFill>
        </a:ln>
      </dgm:spPr>
      <dgm:t>
        <a:bodyPr/>
        <a:lstStyle/>
        <a:p>
          <a:r>
            <a:rPr lang="en-US" b="1" dirty="0"/>
            <a:t>2006 hold out model</a:t>
          </a:r>
        </a:p>
      </dgm:t>
    </dgm:pt>
    <dgm:pt modelId="{28E5A1A3-FAEF-42E3-BDE5-9B98B51B27DA}" type="parTrans" cxnId="{FD14A837-5820-4F88-AAD0-A2C7A1366D42}">
      <dgm:prSet/>
      <dgm:spPr/>
      <dgm:t>
        <a:bodyPr/>
        <a:lstStyle/>
        <a:p>
          <a:endParaRPr lang="en-US"/>
        </a:p>
      </dgm:t>
    </dgm:pt>
    <dgm:pt modelId="{EBD5A4E2-D2EC-4402-B0CF-5C423F2FA3E8}" type="sibTrans" cxnId="{FD14A837-5820-4F88-AAD0-A2C7A1366D42}">
      <dgm:prSet/>
      <dgm:spPr/>
      <dgm:t>
        <a:bodyPr/>
        <a:lstStyle/>
        <a:p>
          <a:endParaRPr lang="en-US"/>
        </a:p>
      </dgm:t>
    </dgm:pt>
    <dgm:pt modelId="{965A7C77-FBDF-4E44-BD31-9323CE23CB17}">
      <dgm:prSet phldrT="[Text]"/>
      <dgm:spPr>
        <a:solidFill>
          <a:schemeClr val="tx2">
            <a:lumMod val="60000"/>
            <a:lumOff val="40000"/>
          </a:schemeClr>
        </a:solidFill>
        <a:ln>
          <a:solidFill>
            <a:schemeClr val="bg1"/>
          </a:solidFill>
        </a:ln>
      </dgm:spPr>
      <dgm:t>
        <a:bodyPr/>
        <a:lstStyle/>
        <a:p>
          <a:r>
            <a:rPr lang="en-US" b="1" dirty="0"/>
            <a:t>2007 hold out model</a:t>
          </a:r>
        </a:p>
      </dgm:t>
    </dgm:pt>
    <dgm:pt modelId="{ADFF6925-AEE7-4462-BF0A-DB9D32542476}" type="parTrans" cxnId="{49EB8A9B-A010-429B-A09B-2F2F613B34B8}">
      <dgm:prSet/>
      <dgm:spPr/>
      <dgm:t>
        <a:bodyPr/>
        <a:lstStyle/>
        <a:p>
          <a:endParaRPr lang="en-US"/>
        </a:p>
      </dgm:t>
    </dgm:pt>
    <dgm:pt modelId="{F7C55513-C211-4700-880B-6A3260F0491A}" type="sibTrans" cxnId="{49EB8A9B-A010-429B-A09B-2F2F613B34B8}">
      <dgm:prSet/>
      <dgm:spPr/>
      <dgm:t>
        <a:bodyPr/>
        <a:lstStyle/>
        <a:p>
          <a:endParaRPr lang="en-US"/>
        </a:p>
      </dgm:t>
    </dgm:pt>
    <dgm:pt modelId="{C08AAAC1-D8BB-4039-B621-070940E793B5}">
      <dgm:prSet phldrT="[Text]" custT="1"/>
      <dgm:spPr>
        <a:solidFill>
          <a:schemeClr val="tx2">
            <a:lumMod val="60000"/>
            <a:lumOff val="40000"/>
          </a:schemeClr>
        </a:solidFill>
      </dgm:spPr>
      <dgm:t>
        <a:bodyPr/>
        <a:lstStyle/>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endParaRPr lang="en-US" sz="1600" dirty="0">
            <a:solidFill>
              <a:schemeClr val="bg1"/>
            </a:solidFill>
          </a:endParaRPr>
        </a:p>
      </dgm:t>
    </dgm:pt>
    <dgm:pt modelId="{147A0335-D35A-437C-9898-2CFC9F3058C0}" type="parTrans" cxnId="{CD9C52DE-7F42-4F8B-B8BB-D9F58D663ADD}">
      <dgm:prSet/>
      <dgm:spPr/>
      <dgm:t>
        <a:bodyPr/>
        <a:lstStyle/>
        <a:p>
          <a:endParaRPr lang="en-US"/>
        </a:p>
      </dgm:t>
    </dgm:pt>
    <dgm:pt modelId="{9B310EBD-6368-47F9-8A95-2C613BE3BF15}" type="sibTrans" cxnId="{CD9C52DE-7F42-4F8B-B8BB-D9F58D663ADD}">
      <dgm:prSet/>
      <dgm:spPr/>
      <dgm:t>
        <a:bodyPr/>
        <a:lstStyle/>
        <a:p>
          <a:endParaRPr lang="en-US"/>
        </a:p>
      </dgm:t>
    </dgm:pt>
    <dgm:pt modelId="{C8E934F8-1917-466E-98F9-7BFD36D5AE7B}">
      <dgm:prSet phldrT="[Text]"/>
      <dgm:spPr>
        <a:solidFill>
          <a:schemeClr val="tx2">
            <a:lumMod val="60000"/>
            <a:lumOff val="40000"/>
          </a:schemeClr>
        </a:solidFill>
        <a:ln>
          <a:solidFill>
            <a:schemeClr val="bg1"/>
          </a:solidFill>
        </a:ln>
      </dgm:spPr>
      <dgm:t>
        <a:bodyPr/>
        <a:lstStyle/>
        <a:p>
          <a:r>
            <a:rPr lang="en-US" b="1" dirty="0"/>
            <a:t>2013 hold out model</a:t>
          </a:r>
        </a:p>
      </dgm:t>
    </dgm:pt>
    <dgm:pt modelId="{F313AB0C-2962-4F91-B9CE-60492D744B6D}" type="parTrans" cxnId="{4F1C336D-8F7F-43C3-9704-2AE946512175}">
      <dgm:prSet/>
      <dgm:spPr/>
      <dgm:t>
        <a:bodyPr/>
        <a:lstStyle/>
        <a:p>
          <a:endParaRPr lang="en-US"/>
        </a:p>
      </dgm:t>
    </dgm:pt>
    <dgm:pt modelId="{E9654485-DDC3-4540-BD21-A548D897A1A4}" type="sibTrans" cxnId="{4F1C336D-8F7F-43C3-9704-2AE946512175}">
      <dgm:prSet/>
      <dgm:spPr/>
      <dgm:t>
        <a:bodyPr/>
        <a:lstStyle/>
        <a:p>
          <a:endParaRPr lang="en-US"/>
        </a:p>
      </dgm:t>
    </dgm:pt>
    <dgm:pt modelId="{9504CF18-5957-44B8-9A49-B802C54EC218}">
      <dgm:prSet phldrT="[Text]"/>
      <dgm:spPr>
        <a:solidFill>
          <a:schemeClr val="tx2">
            <a:lumMod val="60000"/>
            <a:lumOff val="40000"/>
          </a:schemeClr>
        </a:solidFill>
        <a:ln>
          <a:solidFill>
            <a:schemeClr val="bg1"/>
          </a:solidFill>
        </a:ln>
      </dgm:spPr>
      <dgm:t>
        <a:bodyPr/>
        <a:lstStyle/>
        <a:p>
          <a:r>
            <a:rPr lang="en-US" b="1" dirty="0"/>
            <a:t>2014 hold out model</a:t>
          </a:r>
        </a:p>
      </dgm:t>
    </dgm:pt>
    <dgm:pt modelId="{5DDE6E7B-F8DD-41B8-95F6-A621FC70595C}" type="parTrans" cxnId="{F8670779-6670-4AA7-8C7D-05A496F36F9F}">
      <dgm:prSet/>
      <dgm:spPr/>
      <dgm:t>
        <a:bodyPr/>
        <a:lstStyle/>
        <a:p>
          <a:endParaRPr lang="en-US"/>
        </a:p>
      </dgm:t>
    </dgm:pt>
    <dgm:pt modelId="{3C9F3D6A-4AAC-4DAF-A2FF-851CDD7A2270}" type="sibTrans" cxnId="{F8670779-6670-4AA7-8C7D-05A496F36F9F}">
      <dgm:prSet/>
      <dgm:spPr/>
      <dgm:t>
        <a:bodyPr/>
        <a:lstStyle/>
        <a:p>
          <a:endParaRPr lang="en-US"/>
        </a:p>
      </dgm:t>
    </dgm:pt>
    <dgm:pt modelId="{0981D6A7-5D30-4920-940C-599692D54D79}">
      <dgm:prSet phldrT="[Text]" custT="1"/>
      <dgm:spPr>
        <a:solidFill>
          <a:schemeClr val="accent2">
            <a:lumMod val="60000"/>
            <a:lumOff val="40000"/>
          </a:schemeClr>
        </a:solidFill>
        <a:ln>
          <a:solidFill>
            <a:schemeClr val="bg1"/>
          </a:solidFill>
        </a:ln>
      </dgm:spPr>
      <dgm:t>
        <a:bodyPr/>
        <a:lstStyle/>
        <a:p>
          <a:r>
            <a:rPr lang="en-US" sz="1600" b="1" dirty="0"/>
            <a:t>2007 hold out model</a:t>
          </a:r>
        </a:p>
      </dgm:t>
    </dgm:pt>
    <dgm:pt modelId="{1FA30B73-9F48-41E0-BD40-38083BFDE495}" type="parTrans" cxnId="{0F1D828A-D10B-485C-BC7E-DBBC76AD2E0C}">
      <dgm:prSet/>
      <dgm:spPr/>
      <dgm:t>
        <a:bodyPr/>
        <a:lstStyle/>
        <a:p>
          <a:endParaRPr lang="en-US"/>
        </a:p>
      </dgm:t>
    </dgm:pt>
    <dgm:pt modelId="{7B58F283-F7D0-459C-85F1-01F0205BEA9A}" type="sibTrans" cxnId="{0F1D828A-D10B-485C-BC7E-DBBC76AD2E0C}">
      <dgm:prSet/>
      <dgm:spPr/>
      <dgm:t>
        <a:bodyPr/>
        <a:lstStyle/>
        <a:p>
          <a:endParaRPr lang="en-US"/>
        </a:p>
      </dgm:t>
    </dgm:pt>
    <dgm:pt modelId="{E61B39EF-5146-48C4-921B-F50E6B4F40E5}">
      <dgm:prSet phldrT="[Text]" custT="1"/>
      <dgm:spPr>
        <a:solidFill>
          <a:schemeClr val="accent2">
            <a:lumMod val="60000"/>
            <a:lumOff val="40000"/>
          </a:schemeClr>
        </a:solidFill>
      </dgm:spPr>
      <dgm:t>
        <a:bodyPr/>
        <a:lstStyle/>
        <a:p>
          <a:endParaRPr lang="en-US" sz="1600" dirty="0" smtClean="0"/>
        </a:p>
        <a:p>
          <a:r>
            <a:rPr lang="en-US" sz="1600" b="1" dirty="0" smtClean="0">
              <a:solidFill>
                <a:schemeClr val="bg1"/>
              </a:solidFill>
            </a:rPr>
            <a:t>each</a:t>
          </a:r>
        </a:p>
        <a:p>
          <a:r>
            <a:rPr lang="en-US" sz="1600" b="1" dirty="0" smtClean="0">
              <a:solidFill>
                <a:schemeClr val="bg1"/>
              </a:solidFill>
            </a:rPr>
            <a:t>return</a:t>
          </a:r>
        </a:p>
        <a:p>
          <a:r>
            <a:rPr lang="en-US" sz="1600" b="1" dirty="0" smtClean="0">
              <a:solidFill>
                <a:schemeClr val="bg1"/>
              </a:solidFill>
            </a:rPr>
            <a:t>T/F</a:t>
          </a:r>
        </a:p>
        <a:p>
          <a:endParaRPr lang="en-US" sz="1100" dirty="0"/>
        </a:p>
      </dgm:t>
    </dgm:pt>
    <dgm:pt modelId="{21AE91DA-905C-436C-A08D-839F454F625E}" type="parTrans" cxnId="{EB2A6298-23C8-4328-A4D6-31B6DD6DA9B7}">
      <dgm:prSet/>
      <dgm:spPr/>
      <dgm:t>
        <a:bodyPr/>
        <a:lstStyle/>
        <a:p>
          <a:endParaRPr lang="en-US"/>
        </a:p>
      </dgm:t>
    </dgm:pt>
    <dgm:pt modelId="{D36C9C11-9E0A-4A6F-A8DD-5BB7A9AC0B8A}" type="sibTrans" cxnId="{EB2A6298-23C8-4328-A4D6-31B6DD6DA9B7}">
      <dgm:prSet/>
      <dgm:spPr/>
      <dgm:t>
        <a:bodyPr/>
        <a:lstStyle/>
        <a:p>
          <a:endParaRPr lang="en-US"/>
        </a:p>
      </dgm:t>
    </dgm:pt>
    <dgm:pt modelId="{A93242E0-5DE9-459B-8F36-E54E8EC6FCF4}">
      <dgm:prSet phldrT="[Text]"/>
      <dgm:spPr>
        <a:solidFill>
          <a:schemeClr val="accent2">
            <a:lumMod val="60000"/>
            <a:lumOff val="40000"/>
          </a:schemeClr>
        </a:solidFill>
        <a:ln>
          <a:solidFill>
            <a:schemeClr val="bg1"/>
          </a:solidFill>
        </a:ln>
      </dgm:spPr>
      <dgm:t>
        <a:bodyPr/>
        <a:lstStyle/>
        <a:p>
          <a:r>
            <a:rPr lang="en-US" b="1" dirty="0"/>
            <a:t>2013 hold out model</a:t>
          </a:r>
        </a:p>
      </dgm:t>
    </dgm:pt>
    <dgm:pt modelId="{76C75F2B-7CF7-40E0-8509-55E79298BB06}" type="parTrans" cxnId="{003B843B-E5F5-4481-9143-D7E4C821A7C8}">
      <dgm:prSet/>
      <dgm:spPr/>
      <dgm:t>
        <a:bodyPr/>
        <a:lstStyle/>
        <a:p>
          <a:endParaRPr lang="en-US"/>
        </a:p>
      </dgm:t>
    </dgm:pt>
    <dgm:pt modelId="{AD18E492-DBD0-4291-93A7-55B803E17BE1}" type="sibTrans" cxnId="{003B843B-E5F5-4481-9143-D7E4C821A7C8}">
      <dgm:prSet/>
      <dgm:spPr/>
      <dgm:t>
        <a:bodyPr/>
        <a:lstStyle/>
        <a:p>
          <a:endParaRPr lang="en-US"/>
        </a:p>
      </dgm:t>
    </dgm:pt>
    <dgm:pt modelId="{DCCFEE03-85A5-401C-9E74-C81BD8B606FE}">
      <dgm:prSet phldrT="[Text]"/>
      <dgm:spPr>
        <a:solidFill>
          <a:schemeClr val="accent2">
            <a:lumMod val="60000"/>
            <a:lumOff val="40000"/>
          </a:schemeClr>
        </a:solidFill>
        <a:ln>
          <a:solidFill>
            <a:schemeClr val="bg1"/>
          </a:solidFill>
        </a:ln>
      </dgm:spPr>
      <dgm:t>
        <a:bodyPr/>
        <a:lstStyle/>
        <a:p>
          <a:r>
            <a:rPr lang="en-US" b="1" dirty="0"/>
            <a:t>2014 hold out model</a:t>
          </a:r>
        </a:p>
      </dgm:t>
    </dgm:pt>
    <dgm:pt modelId="{ADA8FE3E-3354-4359-83E8-1824E3BE8701}" type="parTrans" cxnId="{B6244700-58F0-4A3A-8765-7AA050AA20CE}">
      <dgm:prSet/>
      <dgm:spPr/>
      <dgm:t>
        <a:bodyPr/>
        <a:lstStyle/>
        <a:p>
          <a:endParaRPr lang="en-US"/>
        </a:p>
      </dgm:t>
    </dgm:pt>
    <dgm:pt modelId="{79A3AAE5-FBC2-4BBC-96A5-2E5A0F46A5B9}" type="sibTrans" cxnId="{B6244700-58F0-4A3A-8765-7AA050AA20CE}">
      <dgm:prSet/>
      <dgm:spPr/>
      <dgm:t>
        <a:bodyPr/>
        <a:lstStyle/>
        <a:p>
          <a:endParaRPr lang="en-US"/>
        </a:p>
      </dgm:t>
    </dgm:pt>
    <dgm:pt modelId="{239C9C5E-E75A-47B3-B3EB-3923FA652F5B}">
      <dgm:prSet phldrT="[Text]"/>
      <dgm:spPr>
        <a:solidFill>
          <a:schemeClr val="bg1">
            <a:lumMod val="75000"/>
          </a:schemeClr>
        </a:solidFill>
        <a:ln>
          <a:solidFill>
            <a:schemeClr val="tx1"/>
          </a:solidFill>
        </a:ln>
      </dgm:spPr>
      <dgm:t>
        <a:bodyPr/>
        <a:lstStyle/>
        <a:p>
          <a:r>
            <a:rPr lang="en-US" dirty="0">
              <a:solidFill>
                <a:schemeClr val="tx1"/>
              </a:solidFill>
            </a:rPr>
            <a:t>&amp;</a:t>
          </a:r>
        </a:p>
      </dgm:t>
    </dgm:pt>
    <dgm:pt modelId="{931479FB-6674-47BE-863F-A1F0E7600D28}" type="parTrans" cxnId="{3A643D30-C60E-4E4B-8D04-8971CE18F279}">
      <dgm:prSet/>
      <dgm:spPr/>
      <dgm:t>
        <a:bodyPr/>
        <a:lstStyle/>
        <a:p>
          <a:endParaRPr lang="en-US"/>
        </a:p>
      </dgm:t>
    </dgm:pt>
    <dgm:pt modelId="{9954247E-185E-4A35-A489-83E08E4EB6D9}" type="sibTrans" cxnId="{3A643D30-C60E-4E4B-8D04-8971CE18F279}">
      <dgm:prSet/>
      <dgm:spPr/>
      <dgm:t>
        <a:bodyPr/>
        <a:lstStyle/>
        <a:p>
          <a:endParaRPr lang="en-US"/>
        </a:p>
      </dgm:t>
    </dgm:pt>
    <dgm:pt modelId="{2738F9AC-957E-48A2-84AF-A56E99A96B2C}" type="pres">
      <dgm:prSet presAssocID="{94D0CFAA-479A-49F0-9C67-9D5780B1E6D2}" presName="Name0" presStyleCnt="0">
        <dgm:presLayoutVars>
          <dgm:chPref val="1"/>
          <dgm:dir/>
          <dgm:animOne val="branch"/>
          <dgm:animLvl val="lvl"/>
          <dgm:resizeHandles/>
        </dgm:presLayoutVars>
      </dgm:prSet>
      <dgm:spPr/>
      <dgm:t>
        <a:bodyPr/>
        <a:lstStyle/>
        <a:p>
          <a:endParaRPr lang="en-US"/>
        </a:p>
      </dgm:t>
    </dgm:pt>
    <dgm:pt modelId="{28B6DB17-720D-4C84-A6E7-81FCF33E270C}" type="pres">
      <dgm:prSet presAssocID="{D9D7C05A-7933-4BBB-88DD-BED77FA42BF7}" presName="vertOne" presStyleCnt="0"/>
      <dgm:spPr/>
    </dgm:pt>
    <dgm:pt modelId="{36A28181-E5D7-4633-B427-C32BAD5D7B10}" type="pres">
      <dgm:prSet presAssocID="{D9D7C05A-7933-4BBB-88DD-BED77FA42BF7}" presName="txOne" presStyleLbl="node0" presStyleIdx="0" presStyleCnt="1">
        <dgm:presLayoutVars>
          <dgm:chPref val="3"/>
        </dgm:presLayoutVars>
      </dgm:prSet>
      <dgm:spPr/>
      <dgm:t>
        <a:bodyPr/>
        <a:lstStyle/>
        <a:p>
          <a:endParaRPr lang="en-US"/>
        </a:p>
      </dgm:t>
    </dgm:pt>
    <dgm:pt modelId="{E0CE9EAA-7F50-4CCD-A66E-FE9DDA7DD2D3}" type="pres">
      <dgm:prSet presAssocID="{D9D7C05A-7933-4BBB-88DD-BED77FA42BF7}" presName="parTransOne" presStyleCnt="0"/>
      <dgm:spPr/>
    </dgm:pt>
    <dgm:pt modelId="{E15BD369-39EC-45F6-AC64-22DD01C7C071}" type="pres">
      <dgm:prSet presAssocID="{D9D7C05A-7933-4BBB-88DD-BED77FA42BF7}" presName="horzOne" presStyleCnt="0"/>
      <dgm:spPr/>
    </dgm:pt>
    <dgm:pt modelId="{F0A2289E-A087-49A9-B903-FA4F05E3E2D3}" type="pres">
      <dgm:prSet presAssocID="{B641F577-3835-4D76-A4DA-3AA248CB68E4}" presName="vertTwo" presStyleCnt="0"/>
      <dgm:spPr/>
    </dgm:pt>
    <dgm:pt modelId="{821C11E5-095D-439B-AEFF-6D6727F454A8}" type="pres">
      <dgm:prSet presAssocID="{B641F577-3835-4D76-A4DA-3AA248CB68E4}" presName="txTwo" presStyleLbl="node2" presStyleIdx="0" presStyleCnt="3">
        <dgm:presLayoutVars>
          <dgm:chPref val="3"/>
        </dgm:presLayoutVars>
      </dgm:prSet>
      <dgm:spPr/>
      <dgm:t>
        <a:bodyPr/>
        <a:lstStyle/>
        <a:p>
          <a:endParaRPr lang="en-US"/>
        </a:p>
      </dgm:t>
    </dgm:pt>
    <dgm:pt modelId="{523BBAA1-80D3-40BB-8524-DC6B1358CE39}" type="pres">
      <dgm:prSet presAssocID="{B641F577-3835-4D76-A4DA-3AA248CB68E4}" presName="parTransTwo" presStyleCnt="0"/>
      <dgm:spPr/>
    </dgm:pt>
    <dgm:pt modelId="{6CF57D7E-9BB7-401D-8DFA-2CF001C9E507}" type="pres">
      <dgm:prSet presAssocID="{B641F577-3835-4D76-A4DA-3AA248CB68E4}" presName="horzTwo" presStyleCnt="0"/>
      <dgm:spPr/>
    </dgm:pt>
    <dgm:pt modelId="{13E624AF-4C66-419C-8DCC-03C404F1A522}" type="pres">
      <dgm:prSet presAssocID="{DAE8B0D9-115E-45D9-8FD8-B8DCE3FDE2AF}" presName="vertThree" presStyleCnt="0"/>
      <dgm:spPr/>
    </dgm:pt>
    <dgm:pt modelId="{6D5AB2A0-844A-443D-8984-31A3B538ACED}" type="pres">
      <dgm:prSet presAssocID="{DAE8B0D9-115E-45D9-8FD8-B8DCE3FDE2AF}" presName="txThree" presStyleLbl="node3" presStyleIdx="0" presStyleCnt="10">
        <dgm:presLayoutVars>
          <dgm:chPref val="3"/>
        </dgm:presLayoutVars>
      </dgm:prSet>
      <dgm:spPr/>
      <dgm:t>
        <a:bodyPr/>
        <a:lstStyle/>
        <a:p>
          <a:endParaRPr lang="en-US"/>
        </a:p>
      </dgm:t>
    </dgm:pt>
    <dgm:pt modelId="{0E5765EC-49F1-40E0-AC41-803E09F2D9A4}" type="pres">
      <dgm:prSet presAssocID="{DAE8B0D9-115E-45D9-8FD8-B8DCE3FDE2AF}" presName="horzThree" presStyleCnt="0"/>
      <dgm:spPr/>
    </dgm:pt>
    <dgm:pt modelId="{B129D0B0-4CDC-4603-BCAF-F8BA955C21FB}" type="pres">
      <dgm:prSet presAssocID="{B359F473-62A2-4AA3-B2F5-1D1C58A3A15F}" presName="sibSpaceThree" presStyleCnt="0"/>
      <dgm:spPr/>
    </dgm:pt>
    <dgm:pt modelId="{6D01F044-7C29-4ED7-B200-6EA998FB4992}" type="pres">
      <dgm:prSet presAssocID="{0981D6A7-5D30-4920-940C-599692D54D79}" presName="vertThree" presStyleCnt="0"/>
      <dgm:spPr/>
    </dgm:pt>
    <dgm:pt modelId="{DB66E39D-D624-431C-A3D8-80D9E3D52D51}" type="pres">
      <dgm:prSet presAssocID="{0981D6A7-5D30-4920-940C-599692D54D79}" presName="txThree" presStyleLbl="node3" presStyleIdx="1" presStyleCnt="10">
        <dgm:presLayoutVars>
          <dgm:chPref val="3"/>
        </dgm:presLayoutVars>
      </dgm:prSet>
      <dgm:spPr/>
      <dgm:t>
        <a:bodyPr/>
        <a:lstStyle/>
        <a:p>
          <a:endParaRPr lang="en-US"/>
        </a:p>
      </dgm:t>
    </dgm:pt>
    <dgm:pt modelId="{6A6F6F16-65F1-4A28-BF36-633023EEC7E5}" type="pres">
      <dgm:prSet presAssocID="{0981D6A7-5D30-4920-940C-599692D54D79}" presName="horzThree" presStyleCnt="0"/>
      <dgm:spPr/>
    </dgm:pt>
    <dgm:pt modelId="{8E6F366E-9E98-4761-8F95-6BDC4670CBB5}" type="pres">
      <dgm:prSet presAssocID="{7B58F283-F7D0-459C-85F1-01F0205BEA9A}" presName="sibSpaceThree" presStyleCnt="0"/>
      <dgm:spPr/>
    </dgm:pt>
    <dgm:pt modelId="{29CE88B3-FA9D-4609-A0E7-1876A8665D14}" type="pres">
      <dgm:prSet presAssocID="{E61B39EF-5146-48C4-921B-F50E6B4F40E5}" presName="vertThree" presStyleCnt="0"/>
      <dgm:spPr/>
    </dgm:pt>
    <dgm:pt modelId="{17BED977-E3EA-4E71-B768-DD6FCECF5F73}" type="pres">
      <dgm:prSet presAssocID="{E61B39EF-5146-48C4-921B-F50E6B4F40E5}" presName="txThree" presStyleLbl="node3" presStyleIdx="2" presStyleCnt="10">
        <dgm:presLayoutVars>
          <dgm:chPref val="3"/>
        </dgm:presLayoutVars>
      </dgm:prSet>
      <dgm:spPr/>
      <dgm:t>
        <a:bodyPr/>
        <a:lstStyle/>
        <a:p>
          <a:endParaRPr lang="en-US"/>
        </a:p>
      </dgm:t>
    </dgm:pt>
    <dgm:pt modelId="{43470BD7-CE83-4D32-9AE0-C4581206BED3}" type="pres">
      <dgm:prSet presAssocID="{E61B39EF-5146-48C4-921B-F50E6B4F40E5}" presName="horzThree" presStyleCnt="0"/>
      <dgm:spPr/>
    </dgm:pt>
    <dgm:pt modelId="{A6EBD90E-BA02-4550-B0FB-7EC26BA05149}" type="pres">
      <dgm:prSet presAssocID="{D36C9C11-9E0A-4A6F-A8DD-5BB7A9AC0B8A}" presName="sibSpaceThree" presStyleCnt="0"/>
      <dgm:spPr/>
    </dgm:pt>
    <dgm:pt modelId="{FBD4EDE3-0172-4E7A-B3CC-4C68EB9D77D1}" type="pres">
      <dgm:prSet presAssocID="{A93242E0-5DE9-459B-8F36-E54E8EC6FCF4}" presName="vertThree" presStyleCnt="0"/>
      <dgm:spPr/>
    </dgm:pt>
    <dgm:pt modelId="{0639E396-486F-43A3-8DA7-C1BAC185490B}" type="pres">
      <dgm:prSet presAssocID="{A93242E0-5DE9-459B-8F36-E54E8EC6FCF4}" presName="txThree" presStyleLbl="node3" presStyleIdx="3" presStyleCnt="10">
        <dgm:presLayoutVars>
          <dgm:chPref val="3"/>
        </dgm:presLayoutVars>
      </dgm:prSet>
      <dgm:spPr/>
      <dgm:t>
        <a:bodyPr/>
        <a:lstStyle/>
        <a:p>
          <a:endParaRPr lang="en-US"/>
        </a:p>
      </dgm:t>
    </dgm:pt>
    <dgm:pt modelId="{0EABB686-24E9-4188-A7FF-AD872492288F}" type="pres">
      <dgm:prSet presAssocID="{A93242E0-5DE9-459B-8F36-E54E8EC6FCF4}" presName="horzThree" presStyleCnt="0"/>
      <dgm:spPr/>
    </dgm:pt>
    <dgm:pt modelId="{7FD2F501-E5B3-4B16-AFAA-F387BA6B761C}" type="pres">
      <dgm:prSet presAssocID="{AD18E492-DBD0-4291-93A7-55B803E17BE1}" presName="sibSpaceThree" presStyleCnt="0"/>
      <dgm:spPr/>
    </dgm:pt>
    <dgm:pt modelId="{9BFDF0C2-D6E5-4171-BEC9-7D311F6699F8}" type="pres">
      <dgm:prSet presAssocID="{DCCFEE03-85A5-401C-9E74-C81BD8B606FE}" presName="vertThree" presStyleCnt="0"/>
      <dgm:spPr/>
    </dgm:pt>
    <dgm:pt modelId="{3A2AB62C-6F8B-48EB-BFC0-622CB8CC9BDA}" type="pres">
      <dgm:prSet presAssocID="{DCCFEE03-85A5-401C-9E74-C81BD8B606FE}" presName="txThree" presStyleLbl="node3" presStyleIdx="4" presStyleCnt="10">
        <dgm:presLayoutVars>
          <dgm:chPref val="3"/>
        </dgm:presLayoutVars>
      </dgm:prSet>
      <dgm:spPr/>
      <dgm:t>
        <a:bodyPr/>
        <a:lstStyle/>
        <a:p>
          <a:endParaRPr lang="en-US"/>
        </a:p>
      </dgm:t>
    </dgm:pt>
    <dgm:pt modelId="{EEFBB117-7EA3-46B0-91AA-CA64625FBC26}" type="pres">
      <dgm:prSet presAssocID="{DCCFEE03-85A5-401C-9E74-C81BD8B606FE}" presName="horzThree" presStyleCnt="0"/>
      <dgm:spPr/>
    </dgm:pt>
    <dgm:pt modelId="{CD87064B-EF4E-444C-8E4F-A05D5CCF20D6}" type="pres">
      <dgm:prSet presAssocID="{51A02BD0-6ACE-41F6-A3BD-558643284ABB}" presName="sibSpaceTwo" presStyleCnt="0"/>
      <dgm:spPr/>
    </dgm:pt>
    <dgm:pt modelId="{4BB33579-E0E2-4BCB-8DD8-B4589AD6BA1F}" type="pres">
      <dgm:prSet presAssocID="{239C9C5E-E75A-47B3-B3EB-3923FA652F5B}" presName="vertTwo" presStyleCnt="0"/>
      <dgm:spPr/>
    </dgm:pt>
    <dgm:pt modelId="{80DFC411-B256-45AE-AB9F-40C0B5444275}" type="pres">
      <dgm:prSet presAssocID="{239C9C5E-E75A-47B3-B3EB-3923FA652F5B}" presName="txTwo" presStyleLbl="node2" presStyleIdx="1" presStyleCnt="3">
        <dgm:presLayoutVars>
          <dgm:chPref val="3"/>
        </dgm:presLayoutVars>
      </dgm:prSet>
      <dgm:spPr/>
      <dgm:t>
        <a:bodyPr/>
        <a:lstStyle/>
        <a:p>
          <a:endParaRPr lang="en-US"/>
        </a:p>
      </dgm:t>
    </dgm:pt>
    <dgm:pt modelId="{1463586B-C2AB-407B-9BD9-A7E7FAB90FD2}" type="pres">
      <dgm:prSet presAssocID="{239C9C5E-E75A-47B3-B3EB-3923FA652F5B}" presName="horzTwo" presStyleCnt="0"/>
      <dgm:spPr/>
    </dgm:pt>
    <dgm:pt modelId="{1DD6DD2F-5A49-4417-BDD6-D86CC3F4E76A}" type="pres">
      <dgm:prSet presAssocID="{9954247E-185E-4A35-A489-83E08E4EB6D9}" presName="sibSpaceTwo" presStyleCnt="0"/>
      <dgm:spPr/>
    </dgm:pt>
    <dgm:pt modelId="{301185B1-21A0-41BD-8E4B-6CD8B5D8CC3D}" type="pres">
      <dgm:prSet presAssocID="{2CC68EB6-AD6E-48E6-98DD-8BF14947D0E3}" presName="vertTwo" presStyleCnt="0"/>
      <dgm:spPr/>
    </dgm:pt>
    <dgm:pt modelId="{E2C84032-66E6-472B-A433-F8E9E33D4390}" type="pres">
      <dgm:prSet presAssocID="{2CC68EB6-AD6E-48E6-98DD-8BF14947D0E3}" presName="txTwo" presStyleLbl="node2" presStyleIdx="2" presStyleCnt="3">
        <dgm:presLayoutVars>
          <dgm:chPref val="3"/>
        </dgm:presLayoutVars>
      </dgm:prSet>
      <dgm:spPr/>
      <dgm:t>
        <a:bodyPr/>
        <a:lstStyle/>
        <a:p>
          <a:endParaRPr lang="en-US"/>
        </a:p>
      </dgm:t>
    </dgm:pt>
    <dgm:pt modelId="{2C1C17DC-523B-474A-A2D6-15B80303D6B1}" type="pres">
      <dgm:prSet presAssocID="{2CC68EB6-AD6E-48E6-98DD-8BF14947D0E3}" presName="parTransTwo" presStyleCnt="0"/>
      <dgm:spPr/>
    </dgm:pt>
    <dgm:pt modelId="{FBA50B7B-77D0-478C-8F4D-886CCB9AAE74}" type="pres">
      <dgm:prSet presAssocID="{2CC68EB6-AD6E-48E6-98DD-8BF14947D0E3}" presName="horzTwo" presStyleCnt="0"/>
      <dgm:spPr/>
    </dgm:pt>
    <dgm:pt modelId="{5F9A6FCD-45FB-4A1B-A8DD-7EAB496F717C}" type="pres">
      <dgm:prSet presAssocID="{A742B080-2E17-453B-8DB6-331D0FF778CE}" presName="vertThree" presStyleCnt="0"/>
      <dgm:spPr/>
    </dgm:pt>
    <dgm:pt modelId="{C45A2BB3-6D67-4ADC-B754-DBF7D4D04B70}" type="pres">
      <dgm:prSet presAssocID="{A742B080-2E17-453B-8DB6-331D0FF778CE}" presName="txThree" presStyleLbl="node3" presStyleIdx="5" presStyleCnt="10">
        <dgm:presLayoutVars>
          <dgm:chPref val="3"/>
        </dgm:presLayoutVars>
      </dgm:prSet>
      <dgm:spPr/>
      <dgm:t>
        <a:bodyPr/>
        <a:lstStyle/>
        <a:p>
          <a:endParaRPr lang="en-US"/>
        </a:p>
      </dgm:t>
    </dgm:pt>
    <dgm:pt modelId="{A301748E-00E2-4D04-A290-7B9675C6F6B8}" type="pres">
      <dgm:prSet presAssocID="{A742B080-2E17-453B-8DB6-331D0FF778CE}" presName="horzThree" presStyleCnt="0"/>
      <dgm:spPr/>
    </dgm:pt>
    <dgm:pt modelId="{F4A5E73C-6E98-4D90-AD07-AADCC3E1E2C9}" type="pres">
      <dgm:prSet presAssocID="{EBD5A4E2-D2EC-4402-B0CF-5C423F2FA3E8}" presName="sibSpaceThree" presStyleCnt="0"/>
      <dgm:spPr/>
    </dgm:pt>
    <dgm:pt modelId="{B09EC1C0-DF7E-4EA4-AEA4-15E2691558FC}" type="pres">
      <dgm:prSet presAssocID="{965A7C77-FBDF-4E44-BD31-9323CE23CB17}" presName="vertThree" presStyleCnt="0"/>
      <dgm:spPr/>
    </dgm:pt>
    <dgm:pt modelId="{72B2578E-8373-422E-8AF9-AD1E4A70E7B4}" type="pres">
      <dgm:prSet presAssocID="{965A7C77-FBDF-4E44-BD31-9323CE23CB17}" presName="txThree" presStyleLbl="node3" presStyleIdx="6" presStyleCnt="10">
        <dgm:presLayoutVars>
          <dgm:chPref val="3"/>
        </dgm:presLayoutVars>
      </dgm:prSet>
      <dgm:spPr/>
      <dgm:t>
        <a:bodyPr/>
        <a:lstStyle/>
        <a:p>
          <a:endParaRPr lang="en-US"/>
        </a:p>
      </dgm:t>
    </dgm:pt>
    <dgm:pt modelId="{8C7C5A31-BA62-4B4C-8C78-C3BC910DAC81}" type="pres">
      <dgm:prSet presAssocID="{965A7C77-FBDF-4E44-BD31-9323CE23CB17}" presName="horzThree" presStyleCnt="0"/>
      <dgm:spPr/>
    </dgm:pt>
    <dgm:pt modelId="{FDB1B17B-FBC9-4349-A382-0475F7D9E34A}" type="pres">
      <dgm:prSet presAssocID="{F7C55513-C211-4700-880B-6A3260F0491A}" presName="sibSpaceThree" presStyleCnt="0"/>
      <dgm:spPr/>
    </dgm:pt>
    <dgm:pt modelId="{C219BAAC-8FB7-468A-A2BC-8867A603E737}" type="pres">
      <dgm:prSet presAssocID="{C08AAAC1-D8BB-4039-B621-070940E793B5}" presName="vertThree" presStyleCnt="0"/>
      <dgm:spPr/>
    </dgm:pt>
    <dgm:pt modelId="{8E325DCE-EE2E-4943-93E9-189D55FC41AB}" type="pres">
      <dgm:prSet presAssocID="{C08AAAC1-D8BB-4039-B621-070940E793B5}" presName="txThree" presStyleLbl="node3" presStyleIdx="7" presStyleCnt="10">
        <dgm:presLayoutVars>
          <dgm:chPref val="3"/>
        </dgm:presLayoutVars>
      </dgm:prSet>
      <dgm:spPr/>
      <dgm:t>
        <a:bodyPr/>
        <a:lstStyle/>
        <a:p>
          <a:endParaRPr lang="en-US"/>
        </a:p>
      </dgm:t>
    </dgm:pt>
    <dgm:pt modelId="{D8B98F46-E72B-49F0-BE17-19A35825B5DB}" type="pres">
      <dgm:prSet presAssocID="{C08AAAC1-D8BB-4039-B621-070940E793B5}" presName="horzThree" presStyleCnt="0"/>
      <dgm:spPr/>
    </dgm:pt>
    <dgm:pt modelId="{D08A1771-373B-4322-8015-E92FE721EF1A}" type="pres">
      <dgm:prSet presAssocID="{9B310EBD-6368-47F9-8A95-2C613BE3BF15}" presName="sibSpaceThree" presStyleCnt="0"/>
      <dgm:spPr/>
    </dgm:pt>
    <dgm:pt modelId="{F1B6315D-E3F5-4347-8524-0AE23537913D}" type="pres">
      <dgm:prSet presAssocID="{C8E934F8-1917-466E-98F9-7BFD36D5AE7B}" presName="vertThree" presStyleCnt="0"/>
      <dgm:spPr/>
    </dgm:pt>
    <dgm:pt modelId="{FF086175-A028-4462-9A7E-96B8B55553D2}" type="pres">
      <dgm:prSet presAssocID="{C8E934F8-1917-466E-98F9-7BFD36D5AE7B}" presName="txThree" presStyleLbl="node3" presStyleIdx="8" presStyleCnt="10">
        <dgm:presLayoutVars>
          <dgm:chPref val="3"/>
        </dgm:presLayoutVars>
      </dgm:prSet>
      <dgm:spPr/>
      <dgm:t>
        <a:bodyPr/>
        <a:lstStyle/>
        <a:p>
          <a:endParaRPr lang="en-US"/>
        </a:p>
      </dgm:t>
    </dgm:pt>
    <dgm:pt modelId="{4833DDAB-4454-4790-B92C-AF6DD71E7949}" type="pres">
      <dgm:prSet presAssocID="{C8E934F8-1917-466E-98F9-7BFD36D5AE7B}" presName="horzThree" presStyleCnt="0"/>
      <dgm:spPr/>
    </dgm:pt>
    <dgm:pt modelId="{CA8E2C85-AA88-4E1E-BD91-BF1ED807831F}" type="pres">
      <dgm:prSet presAssocID="{E9654485-DDC3-4540-BD21-A548D897A1A4}" presName="sibSpaceThree" presStyleCnt="0"/>
      <dgm:spPr/>
    </dgm:pt>
    <dgm:pt modelId="{6F858B1B-5359-48E9-8A65-AAFA4E06B751}" type="pres">
      <dgm:prSet presAssocID="{9504CF18-5957-44B8-9A49-B802C54EC218}" presName="vertThree" presStyleCnt="0"/>
      <dgm:spPr/>
    </dgm:pt>
    <dgm:pt modelId="{5B1B7D63-60E9-47CD-8B88-505D81B4A29F}" type="pres">
      <dgm:prSet presAssocID="{9504CF18-5957-44B8-9A49-B802C54EC218}" presName="txThree" presStyleLbl="node3" presStyleIdx="9" presStyleCnt="10">
        <dgm:presLayoutVars>
          <dgm:chPref val="3"/>
        </dgm:presLayoutVars>
      </dgm:prSet>
      <dgm:spPr/>
      <dgm:t>
        <a:bodyPr/>
        <a:lstStyle/>
        <a:p>
          <a:endParaRPr lang="en-US"/>
        </a:p>
      </dgm:t>
    </dgm:pt>
    <dgm:pt modelId="{0D4063D4-A802-4DC8-897F-2FD7EF4931F9}" type="pres">
      <dgm:prSet presAssocID="{9504CF18-5957-44B8-9A49-B802C54EC218}" presName="horzThree" presStyleCnt="0"/>
      <dgm:spPr/>
    </dgm:pt>
  </dgm:ptLst>
  <dgm:cxnLst>
    <dgm:cxn modelId="{0229E0F9-A4FE-4BC9-9985-7DD072DAC251}" type="presOf" srcId="{239C9C5E-E75A-47B3-B3EB-3923FA652F5B}" destId="{80DFC411-B256-45AE-AB9F-40C0B5444275}" srcOrd="0" destOrd="0" presId="urn:microsoft.com/office/officeart/2005/8/layout/architecture"/>
    <dgm:cxn modelId="{CD9C52DE-7F42-4F8B-B8BB-D9F58D663ADD}" srcId="{2CC68EB6-AD6E-48E6-98DD-8BF14947D0E3}" destId="{C08AAAC1-D8BB-4039-B621-070940E793B5}" srcOrd="2" destOrd="0" parTransId="{147A0335-D35A-437C-9898-2CFC9F3058C0}" sibTransId="{9B310EBD-6368-47F9-8A95-2C613BE3BF15}"/>
    <dgm:cxn modelId="{49EB8A9B-A010-429B-A09B-2F2F613B34B8}" srcId="{2CC68EB6-AD6E-48E6-98DD-8BF14947D0E3}" destId="{965A7C77-FBDF-4E44-BD31-9323CE23CB17}" srcOrd="1" destOrd="0" parTransId="{ADFF6925-AEE7-4462-BF0A-DB9D32542476}" sibTransId="{F7C55513-C211-4700-880B-6A3260F0491A}"/>
    <dgm:cxn modelId="{003B843B-E5F5-4481-9143-D7E4C821A7C8}" srcId="{B641F577-3835-4D76-A4DA-3AA248CB68E4}" destId="{A93242E0-5DE9-459B-8F36-E54E8EC6FCF4}" srcOrd="3" destOrd="0" parTransId="{76C75F2B-7CF7-40E0-8509-55E79298BB06}" sibTransId="{AD18E492-DBD0-4291-93A7-55B803E17BE1}"/>
    <dgm:cxn modelId="{9D01AA26-3ED7-4B13-AE98-ABB37731B861}" type="presOf" srcId="{DAE8B0D9-115E-45D9-8FD8-B8DCE3FDE2AF}" destId="{6D5AB2A0-844A-443D-8984-31A3B538ACED}" srcOrd="0" destOrd="0" presId="urn:microsoft.com/office/officeart/2005/8/layout/architecture"/>
    <dgm:cxn modelId="{F26300D1-6693-43D2-8D3C-852E0F1D7BF8}" type="presOf" srcId="{E61B39EF-5146-48C4-921B-F50E6B4F40E5}" destId="{17BED977-E3EA-4E71-B768-DD6FCECF5F73}" srcOrd="0" destOrd="0" presId="urn:microsoft.com/office/officeart/2005/8/layout/architecture"/>
    <dgm:cxn modelId="{05C350D7-16BF-4EA5-AED4-2DC57265986C}" type="presOf" srcId="{2CC68EB6-AD6E-48E6-98DD-8BF14947D0E3}" destId="{E2C84032-66E6-472B-A433-F8E9E33D4390}" srcOrd="0" destOrd="0" presId="urn:microsoft.com/office/officeart/2005/8/layout/architecture"/>
    <dgm:cxn modelId="{F66246F5-974C-409B-B6DE-B0209BA0483E}" type="presOf" srcId="{D9D7C05A-7933-4BBB-88DD-BED77FA42BF7}" destId="{36A28181-E5D7-4633-B427-C32BAD5D7B10}" srcOrd="0" destOrd="0" presId="urn:microsoft.com/office/officeart/2005/8/layout/architecture"/>
    <dgm:cxn modelId="{39CEB433-ABF9-4BD0-BE26-997894F5804A}" type="presOf" srcId="{9504CF18-5957-44B8-9A49-B802C54EC218}" destId="{5B1B7D63-60E9-47CD-8B88-505D81B4A29F}" srcOrd="0" destOrd="0" presId="urn:microsoft.com/office/officeart/2005/8/layout/architecture"/>
    <dgm:cxn modelId="{0EE98C1B-BB06-4205-8E08-3A17A14E57C8}" type="presOf" srcId="{A742B080-2E17-453B-8DB6-331D0FF778CE}" destId="{C45A2BB3-6D67-4ADC-B754-DBF7D4D04B70}" srcOrd="0" destOrd="0" presId="urn:microsoft.com/office/officeart/2005/8/layout/architecture"/>
    <dgm:cxn modelId="{1D646EEF-4513-4A5D-A8C4-91ADFA25D27D}" type="presOf" srcId="{C8E934F8-1917-466E-98F9-7BFD36D5AE7B}" destId="{FF086175-A028-4462-9A7E-96B8B55553D2}" srcOrd="0" destOrd="0" presId="urn:microsoft.com/office/officeart/2005/8/layout/architecture"/>
    <dgm:cxn modelId="{B6244700-58F0-4A3A-8765-7AA050AA20CE}" srcId="{B641F577-3835-4D76-A4DA-3AA248CB68E4}" destId="{DCCFEE03-85A5-401C-9E74-C81BD8B606FE}" srcOrd="4" destOrd="0" parTransId="{ADA8FE3E-3354-4359-83E8-1824E3BE8701}" sibTransId="{79A3AAE5-FBC2-4BBC-96A5-2E5A0F46A5B9}"/>
    <dgm:cxn modelId="{2B2681B4-6038-4128-B768-E5FFDA83CB86}" srcId="{B641F577-3835-4D76-A4DA-3AA248CB68E4}" destId="{DAE8B0D9-115E-45D9-8FD8-B8DCE3FDE2AF}" srcOrd="0" destOrd="0" parTransId="{6092F9B1-B77B-4EF9-AA7C-13B23CB731B5}" sibTransId="{B359F473-62A2-4AA3-B2F5-1D1C58A3A15F}"/>
    <dgm:cxn modelId="{9E281FAC-8E01-408A-84BC-8AF8DCD55F71}" srcId="{94D0CFAA-479A-49F0-9C67-9D5780B1E6D2}" destId="{D9D7C05A-7933-4BBB-88DD-BED77FA42BF7}" srcOrd="0" destOrd="0" parTransId="{6CE74E7A-F37C-4E5E-B5F1-C5318DBCCF6F}" sibTransId="{F3032159-788F-49A5-A869-33FC366CD72D}"/>
    <dgm:cxn modelId="{4F1C336D-8F7F-43C3-9704-2AE946512175}" srcId="{2CC68EB6-AD6E-48E6-98DD-8BF14947D0E3}" destId="{C8E934F8-1917-466E-98F9-7BFD36D5AE7B}" srcOrd="3" destOrd="0" parTransId="{F313AB0C-2962-4F91-B9CE-60492D744B6D}" sibTransId="{E9654485-DDC3-4540-BD21-A548D897A1A4}"/>
    <dgm:cxn modelId="{A4DB29F5-38F3-4028-8C70-699D7B40285E}" type="presOf" srcId="{B641F577-3835-4D76-A4DA-3AA248CB68E4}" destId="{821C11E5-095D-439B-AEFF-6D6727F454A8}" srcOrd="0" destOrd="0" presId="urn:microsoft.com/office/officeart/2005/8/layout/architecture"/>
    <dgm:cxn modelId="{FD14A837-5820-4F88-AAD0-A2C7A1366D42}" srcId="{2CC68EB6-AD6E-48E6-98DD-8BF14947D0E3}" destId="{A742B080-2E17-453B-8DB6-331D0FF778CE}" srcOrd="0" destOrd="0" parTransId="{28E5A1A3-FAEF-42E3-BDE5-9B98B51B27DA}" sibTransId="{EBD5A4E2-D2EC-4402-B0CF-5C423F2FA3E8}"/>
    <dgm:cxn modelId="{2F35E44D-1680-4DE9-B270-6995D8323132}" type="presOf" srcId="{C08AAAC1-D8BB-4039-B621-070940E793B5}" destId="{8E325DCE-EE2E-4943-93E9-189D55FC41AB}" srcOrd="0" destOrd="0" presId="urn:microsoft.com/office/officeart/2005/8/layout/architecture"/>
    <dgm:cxn modelId="{182E20F2-34AA-4383-9674-492F35FAF28A}" srcId="{D9D7C05A-7933-4BBB-88DD-BED77FA42BF7}" destId="{2CC68EB6-AD6E-48E6-98DD-8BF14947D0E3}" srcOrd="2" destOrd="0" parTransId="{6E83716E-5053-4D01-9AB6-12BF8ABEED3E}" sibTransId="{ADFEC431-0C9F-4A51-ABF4-AD52319063B5}"/>
    <dgm:cxn modelId="{EB2A6298-23C8-4328-A4D6-31B6DD6DA9B7}" srcId="{B641F577-3835-4D76-A4DA-3AA248CB68E4}" destId="{E61B39EF-5146-48C4-921B-F50E6B4F40E5}" srcOrd="2" destOrd="0" parTransId="{21AE91DA-905C-436C-A08D-839F454F625E}" sibTransId="{D36C9C11-9E0A-4A6F-A8DD-5BB7A9AC0B8A}"/>
    <dgm:cxn modelId="{24608BA2-D256-4932-BF2C-FCCD111E3A36}" type="presOf" srcId="{0981D6A7-5D30-4920-940C-599692D54D79}" destId="{DB66E39D-D624-431C-A3D8-80D9E3D52D51}" srcOrd="0" destOrd="0" presId="urn:microsoft.com/office/officeart/2005/8/layout/architecture"/>
    <dgm:cxn modelId="{988AF5B3-0F24-4A23-9FC8-2C64E09B0B1A}" type="presOf" srcId="{DCCFEE03-85A5-401C-9E74-C81BD8B606FE}" destId="{3A2AB62C-6F8B-48EB-BFC0-622CB8CC9BDA}" srcOrd="0" destOrd="0" presId="urn:microsoft.com/office/officeart/2005/8/layout/architecture"/>
    <dgm:cxn modelId="{0F1D828A-D10B-485C-BC7E-DBBC76AD2E0C}" srcId="{B641F577-3835-4D76-A4DA-3AA248CB68E4}" destId="{0981D6A7-5D30-4920-940C-599692D54D79}" srcOrd="1" destOrd="0" parTransId="{1FA30B73-9F48-41E0-BD40-38083BFDE495}" sibTransId="{7B58F283-F7D0-459C-85F1-01F0205BEA9A}"/>
    <dgm:cxn modelId="{68099A0E-3024-4D0B-B79C-1145F7062D49}" type="presOf" srcId="{94D0CFAA-479A-49F0-9C67-9D5780B1E6D2}" destId="{2738F9AC-957E-48A2-84AF-A56E99A96B2C}" srcOrd="0" destOrd="0" presId="urn:microsoft.com/office/officeart/2005/8/layout/architecture"/>
    <dgm:cxn modelId="{5A0391B5-C1C1-4BB4-8FCD-92D0A0AF1A8B}" type="presOf" srcId="{A93242E0-5DE9-459B-8F36-E54E8EC6FCF4}" destId="{0639E396-486F-43A3-8DA7-C1BAC185490B}" srcOrd="0" destOrd="0" presId="urn:microsoft.com/office/officeart/2005/8/layout/architecture"/>
    <dgm:cxn modelId="{F8670779-6670-4AA7-8C7D-05A496F36F9F}" srcId="{2CC68EB6-AD6E-48E6-98DD-8BF14947D0E3}" destId="{9504CF18-5957-44B8-9A49-B802C54EC218}" srcOrd="4" destOrd="0" parTransId="{5DDE6E7B-F8DD-41B8-95F6-A621FC70595C}" sibTransId="{3C9F3D6A-4AAC-4DAF-A2FF-851CDD7A2270}"/>
    <dgm:cxn modelId="{785C4B8B-F876-466E-B216-A5910CE43331}" type="presOf" srcId="{965A7C77-FBDF-4E44-BD31-9323CE23CB17}" destId="{72B2578E-8373-422E-8AF9-AD1E4A70E7B4}" srcOrd="0" destOrd="0" presId="urn:microsoft.com/office/officeart/2005/8/layout/architecture"/>
    <dgm:cxn modelId="{3A643D30-C60E-4E4B-8D04-8971CE18F279}" srcId="{D9D7C05A-7933-4BBB-88DD-BED77FA42BF7}" destId="{239C9C5E-E75A-47B3-B3EB-3923FA652F5B}" srcOrd="1" destOrd="0" parTransId="{931479FB-6674-47BE-863F-A1F0E7600D28}" sibTransId="{9954247E-185E-4A35-A489-83E08E4EB6D9}"/>
    <dgm:cxn modelId="{5852DB0F-B88A-449A-BE9F-1D5A0B671200}" srcId="{D9D7C05A-7933-4BBB-88DD-BED77FA42BF7}" destId="{B641F577-3835-4D76-A4DA-3AA248CB68E4}" srcOrd="0" destOrd="0" parTransId="{5F46625D-A70B-4F2E-846C-3C82942E983D}" sibTransId="{51A02BD0-6ACE-41F6-A3BD-558643284ABB}"/>
    <dgm:cxn modelId="{71BE31AE-769E-487E-9147-0D57AEE12072}" type="presParOf" srcId="{2738F9AC-957E-48A2-84AF-A56E99A96B2C}" destId="{28B6DB17-720D-4C84-A6E7-81FCF33E270C}" srcOrd="0" destOrd="0" presId="urn:microsoft.com/office/officeart/2005/8/layout/architecture"/>
    <dgm:cxn modelId="{2CC91B97-D092-4BCA-A676-E7D94B955C9A}" type="presParOf" srcId="{28B6DB17-720D-4C84-A6E7-81FCF33E270C}" destId="{36A28181-E5D7-4633-B427-C32BAD5D7B10}" srcOrd="0" destOrd="0" presId="urn:microsoft.com/office/officeart/2005/8/layout/architecture"/>
    <dgm:cxn modelId="{06C54752-3CEF-41DD-B329-B402B7423637}" type="presParOf" srcId="{28B6DB17-720D-4C84-A6E7-81FCF33E270C}" destId="{E0CE9EAA-7F50-4CCD-A66E-FE9DDA7DD2D3}" srcOrd="1" destOrd="0" presId="urn:microsoft.com/office/officeart/2005/8/layout/architecture"/>
    <dgm:cxn modelId="{77E4599D-57C8-424C-AD34-87700051791F}" type="presParOf" srcId="{28B6DB17-720D-4C84-A6E7-81FCF33E270C}" destId="{E15BD369-39EC-45F6-AC64-22DD01C7C071}" srcOrd="2" destOrd="0" presId="urn:microsoft.com/office/officeart/2005/8/layout/architecture"/>
    <dgm:cxn modelId="{E309370A-AEE8-4A47-A509-8BAEB0819758}" type="presParOf" srcId="{E15BD369-39EC-45F6-AC64-22DD01C7C071}" destId="{F0A2289E-A087-49A9-B903-FA4F05E3E2D3}" srcOrd="0" destOrd="0" presId="urn:microsoft.com/office/officeart/2005/8/layout/architecture"/>
    <dgm:cxn modelId="{FCEACDA6-2955-4AEE-826B-677BE3C07C33}" type="presParOf" srcId="{F0A2289E-A087-49A9-B903-FA4F05E3E2D3}" destId="{821C11E5-095D-439B-AEFF-6D6727F454A8}" srcOrd="0" destOrd="0" presId="urn:microsoft.com/office/officeart/2005/8/layout/architecture"/>
    <dgm:cxn modelId="{8F8546EA-5759-4FA5-A43C-9A3C171AEA9E}" type="presParOf" srcId="{F0A2289E-A087-49A9-B903-FA4F05E3E2D3}" destId="{523BBAA1-80D3-40BB-8524-DC6B1358CE39}" srcOrd="1" destOrd="0" presId="urn:microsoft.com/office/officeart/2005/8/layout/architecture"/>
    <dgm:cxn modelId="{8FDD33AB-D6E0-4231-8F41-382D3BC1EB6A}" type="presParOf" srcId="{F0A2289E-A087-49A9-B903-FA4F05E3E2D3}" destId="{6CF57D7E-9BB7-401D-8DFA-2CF001C9E507}" srcOrd="2" destOrd="0" presId="urn:microsoft.com/office/officeart/2005/8/layout/architecture"/>
    <dgm:cxn modelId="{18F2AEC7-E7D9-46AB-9AC4-3EC9D6EA58FA}" type="presParOf" srcId="{6CF57D7E-9BB7-401D-8DFA-2CF001C9E507}" destId="{13E624AF-4C66-419C-8DCC-03C404F1A522}" srcOrd="0" destOrd="0" presId="urn:microsoft.com/office/officeart/2005/8/layout/architecture"/>
    <dgm:cxn modelId="{5CBE1029-2289-4B2E-9397-80E6A25558C5}" type="presParOf" srcId="{13E624AF-4C66-419C-8DCC-03C404F1A522}" destId="{6D5AB2A0-844A-443D-8984-31A3B538ACED}" srcOrd="0" destOrd="0" presId="urn:microsoft.com/office/officeart/2005/8/layout/architecture"/>
    <dgm:cxn modelId="{D20D5BAD-DFA6-40EA-9E7B-AD163A213A9C}" type="presParOf" srcId="{13E624AF-4C66-419C-8DCC-03C404F1A522}" destId="{0E5765EC-49F1-40E0-AC41-803E09F2D9A4}" srcOrd="1" destOrd="0" presId="urn:microsoft.com/office/officeart/2005/8/layout/architecture"/>
    <dgm:cxn modelId="{BDCA3EE0-A069-4345-8E35-FA4AE172582A}" type="presParOf" srcId="{6CF57D7E-9BB7-401D-8DFA-2CF001C9E507}" destId="{B129D0B0-4CDC-4603-BCAF-F8BA955C21FB}" srcOrd="1" destOrd="0" presId="urn:microsoft.com/office/officeart/2005/8/layout/architecture"/>
    <dgm:cxn modelId="{7C64892C-8EED-4854-991C-E89F0A1D4BFF}" type="presParOf" srcId="{6CF57D7E-9BB7-401D-8DFA-2CF001C9E507}" destId="{6D01F044-7C29-4ED7-B200-6EA998FB4992}" srcOrd="2" destOrd="0" presId="urn:microsoft.com/office/officeart/2005/8/layout/architecture"/>
    <dgm:cxn modelId="{005A2BED-6F87-4D93-A84B-6E3E49993E77}" type="presParOf" srcId="{6D01F044-7C29-4ED7-B200-6EA998FB4992}" destId="{DB66E39D-D624-431C-A3D8-80D9E3D52D51}" srcOrd="0" destOrd="0" presId="urn:microsoft.com/office/officeart/2005/8/layout/architecture"/>
    <dgm:cxn modelId="{2CAA6D10-F678-48F1-A5FC-1CA2B4C9CA28}" type="presParOf" srcId="{6D01F044-7C29-4ED7-B200-6EA998FB4992}" destId="{6A6F6F16-65F1-4A28-BF36-633023EEC7E5}" srcOrd="1" destOrd="0" presId="urn:microsoft.com/office/officeart/2005/8/layout/architecture"/>
    <dgm:cxn modelId="{BF10CCD3-2098-4D25-87CC-708241DCE3C3}" type="presParOf" srcId="{6CF57D7E-9BB7-401D-8DFA-2CF001C9E507}" destId="{8E6F366E-9E98-4761-8F95-6BDC4670CBB5}" srcOrd="3" destOrd="0" presId="urn:microsoft.com/office/officeart/2005/8/layout/architecture"/>
    <dgm:cxn modelId="{5CFD73E3-8C68-47C7-9392-34A3A0D088F8}" type="presParOf" srcId="{6CF57D7E-9BB7-401D-8DFA-2CF001C9E507}" destId="{29CE88B3-FA9D-4609-A0E7-1876A8665D14}" srcOrd="4" destOrd="0" presId="urn:microsoft.com/office/officeart/2005/8/layout/architecture"/>
    <dgm:cxn modelId="{556E9AB0-DC31-4986-9916-E59136574538}" type="presParOf" srcId="{29CE88B3-FA9D-4609-A0E7-1876A8665D14}" destId="{17BED977-E3EA-4E71-B768-DD6FCECF5F73}" srcOrd="0" destOrd="0" presId="urn:microsoft.com/office/officeart/2005/8/layout/architecture"/>
    <dgm:cxn modelId="{905D55A0-E0A1-49BB-9AEE-DD2297BC7F6F}" type="presParOf" srcId="{29CE88B3-FA9D-4609-A0E7-1876A8665D14}" destId="{43470BD7-CE83-4D32-9AE0-C4581206BED3}" srcOrd="1" destOrd="0" presId="urn:microsoft.com/office/officeart/2005/8/layout/architecture"/>
    <dgm:cxn modelId="{C0A5B70E-F32C-43F1-99C3-0B2F7934787F}" type="presParOf" srcId="{6CF57D7E-9BB7-401D-8DFA-2CF001C9E507}" destId="{A6EBD90E-BA02-4550-B0FB-7EC26BA05149}" srcOrd="5" destOrd="0" presId="urn:microsoft.com/office/officeart/2005/8/layout/architecture"/>
    <dgm:cxn modelId="{E401BEDF-39BE-43A7-B7B5-3D75BF71B946}" type="presParOf" srcId="{6CF57D7E-9BB7-401D-8DFA-2CF001C9E507}" destId="{FBD4EDE3-0172-4E7A-B3CC-4C68EB9D77D1}" srcOrd="6" destOrd="0" presId="urn:microsoft.com/office/officeart/2005/8/layout/architecture"/>
    <dgm:cxn modelId="{B347C018-5EC2-47C6-A758-ABAB537AF4B0}" type="presParOf" srcId="{FBD4EDE3-0172-4E7A-B3CC-4C68EB9D77D1}" destId="{0639E396-486F-43A3-8DA7-C1BAC185490B}" srcOrd="0" destOrd="0" presId="urn:microsoft.com/office/officeart/2005/8/layout/architecture"/>
    <dgm:cxn modelId="{567D3E11-864A-42DB-B16F-7833C4B0B67C}" type="presParOf" srcId="{FBD4EDE3-0172-4E7A-B3CC-4C68EB9D77D1}" destId="{0EABB686-24E9-4188-A7FF-AD872492288F}" srcOrd="1" destOrd="0" presId="urn:microsoft.com/office/officeart/2005/8/layout/architecture"/>
    <dgm:cxn modelId="{B2AAD575-8697-4F1B-9158-1B4BDE067859}" type="presParOf" srcId="{6CF57D7E-9BB7-401D-8DFA-2CF001C9E507}" destId="{7FD2F501-E5B3-4B16-AFAA-F387BA6B761C}" srcOrd="7" destOrd="0" presId="urn:microsoft.com/office/officeart/2005/8/layout/architecture"/>
    <dgm:cxn modelId="{3E9FB3F3-E929-4150-8EC6-23BF6A3F4B87}" type="presParOf" srcId="{6CF57D7E-9BB7-401D-8DFA-2CF001C9E507}" destId="{9BFDF0C2-D6E5-4171-BEC9-7D311F6699F8}" srcOrd="8" destOrd="0" presId="urn:microsoft.com/office/officeart/2005/8/layout/architecture"/>
    <dgm:cxn modelId="{DF94EEA0-2693-4497-9533-8D29066B2F36}" type="presParOf" srcId="{9BFDF0C2-D6E5-4171-BEC9-7D311F6699F8}" destId="{3A2AB62C-6F8B-48EB-BFC0-622CB8CC9BDA}" srcOrd="0" destOrd="0" presId="urn:microsoft.com/office/officeart/2005/8/layout/architecture"/>
    <dgm:cxn modelId="{DD64BC40-8D57-420B-811C-3BB00ACA62D4}" type="presParOf" srcId="{9BFDF0C2-D6E5-4171-BEC9-7D311F6699F8}" destId="{EEFBB117-7EA3-46B0-91AA-CA64625FBC26}" srcOrd="1" destOrd="0" presId="urn:microsoft.com/office/officeart/2005/8/layout/architecture"/>
    <dgm:cxn modelId="{ED45D300-C849-4CD9-881F-CE059369C7DD}" type="presParOf" srcId="{E15BD369-39EC-45F6-AC64-22DD01C7C071}" destId="{CD87064B-EF4E-444C-8E4F-A05D5CCF20D6}" srcOrd="1" destOrd="0" presId="urn:microsoft.com/office/officeart/2005/8/layout/architecture"/>
    <dgm:cxn modelId="{A3FD2D8B-1243-4615-9632-135500E38656}" type="presParOf" srcId="{E15BD369-39EC-45F6-AC64-22DD01C7C071}" destId="{4BB33579-E0E2-4BCB-8DD8-B4589AD6BA1F}" srcOrd="2" destOrd="0" presId="urn:microsoft.com/office/officeart/2005/8/layout/architecture"/>
    <dgm:cxn modelId="{2AB60285-46C0-4F8B-870A-3556FC3D7362}" type="presParOf" srcId="{4BB33579-E0E2-4BCB-8DD8-B4589AD6BA1F}" destId="{80DFC411-B256-45AE-AB9F-40C0B5444275}" srcOrd="0" destOrd="0" presId="urn:microsoft.com/office/officeart/2005/8/layout/architecture"/>
    <dgm:cxn modelId="{46B66F0E-5EF7-4921-B95C-02B139FA9CF6}" type="presParOf" srcId="{4BB33579-E0E2-4BCB-8DD8-B4589AD6BA1F}" destId="{1463586B-C2AB-407B-9BD9-A7E7FAB90FD2}" srcOrd="1" destOrd="0" presId="urn:microsoft.com/office/officeart/2005/8/layout/architecture"/>
    <dgm:cxn modelId="{88EA133F-EF17-4D47-89FB-F18CE3F93820}" type="presParOf" srcId="{E15BD369-39EC-45F6-AC64-22DD01C7C071}" destId="{1DD6DD2F-5A49-4417-BDD6-D86CC3F4E76A}" srcOrd="3" destOrd="0" presId="urn:microsoft.com/office/officeart/2005/8/layout/architecture"/>
    <dgm:cxn modelId="{012F4733-FD58-4C2F-8595-4638D5912559}" type="presParOf" srcId="{E15BD369-39EC-45F6-AC64-22DD01C7C071}" destId="{301185B1-21A0-41BD-8E4B-6CD8B5D8CC3D}" srcOrd="4" destOrd="0" presId="urn:microsoft.com/office/officeart/2005/8/layout/architecture"/>
    <dgm:cxn modelId="{C43DEFFB-9ED9-490A-B84B-F21C922CC24D}" type="presParOf" srcId="{301185B1-21A0-41BD-8E4B-6CD8B5D8CC3D}" destId="{E2C84032-66E6-472B-A433-F8E9E33D4390}" srcOrd="0" destOrd="0" presId="urn:microsoft.com/office/officeart/2005/8/layout/architecture"/>
    <dgm:cxn modelId="{E3FB5CDC-8E10-4A5A-907E-FFFA07559456}" type="presParOf" srcId="{301185B1-21A0-41BD-8E4B-6CD8B5D8CC3D}" destId="{2C1C17DC-523B-474A-A2D6-15B80303D6B1}" srcOrd="1" destOrd="0" presId="urn:microsoft.com/office/officeart/2005/8/layout/architecture"/>
    <dgm:cxn modelId="{E915AD25-47AC-423B-BF39-F9F01996081B}" type="presParOf" srcId="{301185B1-21A0-41BD-8E4B-6CD8B5D8CC3D}" destId="{FBA50B7B-77D0-478C-8F4D-886CCB9AAE74}" srcOrd="2" destOrd="0" presId="urn:microsoft.com/office/officeart/2005/8/layout/architecture"/>
    <dgm:cxn modelId="{62E4BAFC-CDC3-4A73-85AE-F79F5F0C8AC0}" type="presParOf" srcId="{FBA50B7B-77D0-478C-8F4D-886CCB9AAE74}" destId="{5F9A6FCD-45FB-4A1B-A8DD-7EAB496F717C}" srcOrd="0" destOrd="0" presId="urn:microsoft.com/office/officeart/2005/8/layout/architecture"/>
    <dgm:cxn modelId="{9CB825E9-9BD5-470A-924A-A0562F3CB2C4}" type="presParOf" srcId="{5F9A6FCD-45FB-4A1B-A8DD-7EAB496F717C}" destId="{C45A2BB3-6D67-4ADC-B754-DBF7D4D04B70}" srcOrd="0" destOrd="0" presId="urn:microsoft.com/office/officeart/2005/8/layout/architecture"/>
    <dgm:cxn modelId="{BF29DB1D-896B-40C5-A2F9-C6FA28850EAC}" type="presParOf" srcId="{5F9A6FCD-45FB-4A1B-A8DD-7EAB496F717C}" destId="{A301748E-00E2-4D04-A290-7B9675C6F6B8}" srcOrd="1" destOrd="0" presId="urn:microsoft.com/office/officeart/2005/8/layout/architecture"/>
    <dgm:cxn modelId="{C6FC367A-8650-4190-9C12-825AC37A154C}" type="presParOf" srcId="{FBA50B7B-77D0-478C-8F4D-886CCB9AAE74}" destId="{F4A5E73C-6E98-4D90-AD07-AADCC3E1E2C9}" srcOrd="1" destOrd="0" presId="urn:microsoft.com/office/officeart/2005/8/layout/architecture"/>
    <dgm:cxn modelId="{28531058-5A1C-453D-9BC2-6D4C8D1DDD4A}" type="presParOf" srcId="{FBA50B7B-77D0-478C-8F4D-886CCB9AAE74}" destId="{B09EC1C0-DF7E-4EA4-AEA4-15E2691558FC}" srcOrd="2" destOrd="0" presId="urn:microsoft.com/office/officeart/2005/8/layout/architecture"/>
    <dgm:cxn modelId="{6255A9C0-7248-4FAD-A270-3CBE72AA4E7F}" type="presParOf" srcId="{B09EC1C0-DF7E-4EA4-AEA4-15E2691558FC}" destId="{72B2578E-8373-422E-8AF9-AD1E4A70E7B4}" srcOrd="0" destOrd="0" presId="urn:microsoft.com/office/officeart/2005/8/layout/architecture"/>
    <dgm:cxn modelId="{430EBEEA-9ED4-4EDE-BEDF-90220FAFD376}" type="presParOf" srcId="{B09EC1C0-DF7E-4EA4-AEA4-15E2691558FC}" destId="{8C7C5A31-BA62-4B4C-8C78-C3BC910DAC81}" srcOrd="1" destOrd="0" presId="urn:microsoft.com/office/officeart/2005/8/layout/architecture"/>
    <dgm:cxn modelId="{E0065AFA-4035-4949-A296-822A8402441A}" type="presParOf" srcId="{FBA50B7B-77D0-478C-8F4D-886CCB9AAE74}" destId="{FDB1B17B-FBC9-4349-A382-0475F7D9E34A}" srcOrd="3" destOrd="0" presId="urn:microsoft.com/office/officeart/2005/8/layout/architecture"/>
    <dgm:cxn modelId="{6FF2BBE1-0FC3-42F6-AB9D-C6DA6C04B3EE}" type="presParOf" srcId="{FBA50B7B-77D0-478C-8F4D-886CCB9AAE74}" destId="{C219BAAC-8FB7-468A-A2BC-8867A603E737}" srcOrd="4" destOrd="0" presId="urn:microsoft.com/office/officeart/2005/8/layout/architecture"/>
    <dgm:cxn modelId="{3BC66B3C-4173-4A4B-A542-DEEA0AAB419F}" type="presParOf" srcId="{C219BAAC-8FB7-468A-A2BC-8867A603E737}" destId="{8E325DCE-EE2E-4943-93E9-189D55FC41AB}" srcOrd="0" destOrd="0" presId="urn:microsoft.com/office/officeart/2005/8/layout/architecture"/>
    <dgm:cxn modelId="{BBEFC693-22F3-4E86-B183-8EDE4BB6C86C}" type="presParOf" srcId="{C219BAAC-8FB7-468A-A2BC-8867A603E737}" destId="{D8B98F46-E72B-49F0-BE17-19A35825B5DB}" srcOrd="1" destOrd="0" presId="urn:microsoft.com/office/officeart/2005/8/layout/architecture"/>
    <dgm:cxn modelId="{BEB1BF96-625C-42F2-92A8-E4D8E6F66EE6}" type="presParOf" srcId="{FBA50B7B-77D0-478C-8F4D-886CCB9AAE74}" destId="{D08A1771-373B-4322-8015-E92FE721EF1A}" srcOrd="5" destOrd="0" presId="urn:microsoft.com/office/officeart/2005/8/layout/architecture"/>
    <dgm:cxn modelId="{363381C1-CEBF-4555-BE5B-BF58A179C6F7}" type="presParOf" srcId="{FBA50B7B-77D0-478C-8F4D-886CCB9AAE74}" destId="{F1B6315D-E3F5-4347-8524-0AE23537913D}" srcOrd="6" destOrd="0" presId="urn:microsoft.com/office/officeart/2005/8/layout/architecture"/>
    <dgm:cxn modelId="{BD443EED-2B70-49EE-8822-1F3321F94051}" type="presParOf" srcId="{F1B6315D-E3F5-4347-8524-0AE23537913D}" destId="{FF086175-A028-4462-9A7E-96B8B55553D2}" srcOrd="0" destOrd="0" presId="urn:microsoft.com/office/officeart/2005/8/layout/architecture"/>
    <dgm:cxn modelId="{CAFBCA8A-788D-47E9-8291-519D52E7BB3D}" type="presParOf" srcId="{F1B6315D-E3F5-4347-8524-0AE23537913D}" destId="{4833DDAB-4454-4790-B92C-AF6DD71E7949}" srcOrd="1" destOrd="0" presId="urn:microsoft.com/office/officeart/2005/8/layout/architecture"/>
    <dgm:cxn modelId="{FBA1EDBD-EED0-43F6-9BB2-21AACFDBAE2C}" type="presParOf" srcId="{FBA50B7B-77D0-478C-8F4D-886CCB9AAE74}" destId="{CA8E2C85-AA88-4E1E-BD91-BF1ED807831F}" srcOrd="7" destOrd="0" presId="urn:microsoft.com/office/officeart/2005/8/layout/architecture"/>
    <dgm:cxn modelId="{78B71A48-D929-4D6B-A6C8-D4AB8403E51D}" type="presParOf" srcId="{FBA50B7B-77D0-478C-8F4D-886CCB9AAE74}" destId="{6F858B1B-5359-48E9-8A65-AAFA4E06B751}" srcOrd="8" destOrd="0" presId="urn:microsoft.com/office/officeart/2005/8/layout/architecture"/>
    <dgm:cxn modelId="{D248188E-133E-4FF7-9939-6083739188F1}" type="presParOf" srcId="{6F858B1B-5359-48E9-8A65-AAFA4E06B751}" destId="{5B1B7D63-60E9-47CD-8B88-505D81B4A29F}" srcOrd="0" destOrd="0" presId="urn:microsoft.com/office/officeart/2005/8/layout/architecture"/>
    <dgm:cxn modelId="{36D16F80-CE69-426D-8E95-C5909504EF37}" type="presParOf" srcId="{6F858B1B-5359-48E9-8A65-AAFA4E06B751}" destId="{0D4063D4-A802-4DC8-897F-2FD7EF4931F9}" srcOrd="1" destOrd="0" presId="urn:microsoft.com/office/officeart/2005/8/layout/architecture"/>
  </dgm:cxnLst>
  <dgm:bg/>
  <dgm:whole/>
</dgm:dataModel>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A3A08-0DAC-4E77-ACBC-8AEA7FD88C20}" type="datetimeFigureOut">
              <a:rPr lang="en-US" smtClean="0"/>
              <a:pPr/>
              <a:t>7/1/2016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9EB93F-A2C5-4B16-9526-C04E794F5150}" type="slidenum">
              <a:rPr lang="en-US" smtClean="0"/>
              <a:pPr/>
              <a:t>‹#›</a:t>
            </a:fld>
            <a:endParaRPr lang="en-US"/>
          </a:p>
        </p:txBody>
      </p:sp>
    </p:spTree>
    <p:extLst>
      <p:ext uri="{BB962C8B-B14F-4D97-AF65-F5344CB8AC3E}">
        <p14:creationId xmlns:p14="http://schemas.microsoft.com/office/powerpoint/2010/main" xmlns="" val="3471410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chicago.suntimes.com/news/pilot-program-tests-bacteria-at-city-beaches-in-just-hou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4</a:t>
            </a:fld>
            <a:endParaRPr lang="en-US"/>
          </a:p>
        </p:txBody>
      </p:sp>
    </p:spTree>
    <p:extLst>
      <p:ext uri="{BB962C8B-B14F-4D97-AF65-F5344CB8AC3E}">
        <p14:creationId xmlns:p14="http://schemas.microsoft.com/office/powerpoint/2010/main" xmlns="" val="2037929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13</a:t>
            </a:fld>
            <a:endParaRPr lang="en-US"/>
          </a:p>
        </p:txBody>
      </p:sp>
    </p:spTree>
    <p:extLst>
      <p:ext uri="{BB962C8B-B14F-4D97-AF65-F5344CB8AC3E}">
        <p14:creationId xmlns:p14="http://schemas.microsoft.com/office/powerpoint/2010/main" xmlns="" val="852572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Partial answer to</a:t>
            </a:r>
            <a:r>
              <a:rPr lang="en-US" baseline="0" dirty="0" smtClean="0"/>
              <a:t> question “Why is prediction of </a:t>
            </a:r>
            <a:r>
              <a:rPr lang="en-US" baseline="0" dirty="0" err="1" smtClean="0"/>
              <a:t>Ecoli</a:t>
            </a:r>
            <a:r>
              <a:rPr lang="en-US" baseline="0" dirty="0" smtClean="0"/>
              <a:t> so difficult”.</a:t>
            </a:r>
          </a:p>
          <a:p>
            <a:endParaRPr lang="en-US" baseline="0" dirty="0" smtClean="0"/>
          </a:p>
          <a:p>
            <a:r>
              <a:rPr lang="en-US" baseline="0" dirty="0" smtClean="0"/>
              <a:t>Note:</a:t>
            </a:r>
            <a:endParaRPr lang="en-US" dirty="0" smtClean="0"/>
          </a:p>
          <a:p>
            <a:r>
              <a:rPr lang="en-US" dirty="0" smtClean="0"/>
              <a:t>Swim</a:t>
            </a:r>
            <a:r>
              <a:rPr lang="en-US" baseline="0" dirty="0" smtClean="0"/>
              <a:t> </a:t>
            </a:r>
            <a:r>
              <a:rPr lang="en-US" baseline="0" dirty="0"/>
              <a:t>bans and advisories result from high waves or when heavy rainfall releases sewage into the lake, rarely from </a:t>
            </a:r>
            <a:r>
              <a:rPr lang="en-US" baseline="0" dirty="0" err="1"/>
              <a:t>ecoli</a:t>
            </a:r>
            <a:r>
              <a:rPr lang="en-US" baseline="0" dirty="0"/>
              <a:t> predictions.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From website: http://drekbeach.org/ </a:t>
            </a:r>
            <a:r>
              <a:rPr lang="en-US" b="0" baseline="0" dirty="0" smtClean="0"/>
              <a:t> </a:t>
            </a:r>
            <a:r>
              <a:rPr lang="en-US" sz="1200" b="0" kern="1200" dirty="0" smtClean="0">
                <a:solidFill>
                  <a:schemeClr val="tx1"/>
                </a:solidFill>
                <a:latin typeface="+mn-lt"/>
                <a:ea typeface="+mn-ea"/>
                <a:cs typeface="+mn-cs"/>
              </a:rPr>
              <a:t>by Scott </a:t>
            </a:r>
            <a:r>
              <a:rPr lang="en-US" sz="1200" b="0" kern="1200" dirty="0" err="1" smtClean="0">
                <a:solidFill>
                  <a:schemeClr val="tx1"/>
                </a:solidFill>
                <a:latin typeface="+mn-lt"/>
                <a:ea typeface="+mn-ea"/>
                <a:cs typeface="+mn-cs"/>
              </a:rPr>
              <a:t>Beslow</a:t>
            </a:r>
            <a:r>
              <a:rPr lang="en-US" sz="1200" b="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mpetus for whole project!)</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14</a:t>
            </a:fld>
            <a:endParaRPr lang="en-US"/>
          </a:p>
        </p:txBody>
      </p:sp>
    </p:spTree>
    <p:extLst>
      <p:ext uri="{BB962C8B-B14F-4D97-AF65-F5344CB8AC3E}">
        <p14:creationId xmlns:p14="http://schemas.microsoft.com/office/powerpoint/2010/main" xmlns="" val="1343987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Note the y-axis limits are different.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Swim</a:t>
            </a:r>
            <a:r>
              <a:rPr lang="en-US" baseline="0" dirty="0"/>
              <a:t> bans and advisories result from high waves or when heavy rainfall releases sewage into the lake, rarely from </a:t>
            </a:r>
            <a:r>
              <a:rPr lang="en-US" baseline="0" dirty="0" err="1"/>
              <a:t>ecoli</a:t>
            </a:r>
            <a:r>
              <a:rPr lang="en-US" baseline="0" dirty="0"/>
              <a:t> predictions.</a:t>
            </a:r>
            <a:endParaRPr lang="en-US" dirty="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15</a:t>
            </a:fld>
            <a:endParaRPr lang="en-US"/>
          </a:p>
        </p:txBody>
      </p:sp>
    </p:spTree>
    <p:extLst>
      <p:ext uri="{BB962C8B-B14F-4D97-AF65-F5344CB8AC3E}">
        <p14:creationId xmlns:p14="http://schemas.microsoft.com/office/powerpoint/2010/main" xmlns="" val="626206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Weather.io  - easy to get data</a:t>
            </a:r>
          </a:p>
          <a:p>
            <a:endParaRPr lang="en-US" dirty="0" smtClean="0"/>
          </a:p>
          <a:p>
            <a:r>
              <a:rPr lang="en-US" dirty="0" smtClean="0"/>
              <a:t>Water sensors at three</a:t>
            </a:r>
            <a:r>
              <a:rPr lang="en-US" baseline="0" dirty="0" smtClean="0"/>
              <a:t> beach stations with only two years of incomplete data.  So left out of modeling. Could be very useful to making better predictions in future model.</a:t>
            </a:r>
          </a:p>
          <a:p>
            <a:endParaRPr lang="en-US" baseline="0" dirty="0" smtClean="0"/>
          </a:p>
          <a:p>
            <a:r>
              <a:rPr lang="en-US" baseline="0" dirty="0" smtClean="0"/>
              <a:t>One rationale for stripped down model is cost savings of not maintaining water sensors. Can apply model to any beaches where weather and </a:t>
            </a:r>
            <a:r>
              <a:rPr lang="en-US" baseline="0" dirty="0" err="1" smtClean="0"/>
              <a:t>ecoli</a:t>
            </a:r>
            <a:r>
              <a:rPr lang="en-US" baseline="0" dirty="0" smtClean="0"/>
              <a:t> data can be collected.</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Hourly and Daily readings from weather.  Used sparse hourly data</a:t>
            </a:r>
            <a:r>
              <a:rPr lang="en-US" baseline="0" dirty="0" smtClean="0"/>
              <a:t> (every 4hrs before readings taken).</a:t>
            </a:r>
          </a:p>
          <a:p>
            <a:endParaRPr lang="en-US" baseline="0" dirty="0" smtClean="0"/>
          </a:p>
          <a:p>
            <a:r>
              <a:rPr lang="en-US" baseline="0" dirty="0" smtClean="0"/>
              <a:t>Used an additive approach to model building.  Base model based on which variables on their own correlated strongly with E Coli levels, then added other variables.</a:t>
            </a:r>
          </a:p>
          <a:p>
            <a:r>
              <a:rPr lang="en-US" baseline="0" dirty="0" err="1" smtClean="0"/>
              <a:t>Kruskal</a:t>
            </a:r>
            <a:r>
              <a:rPr lang="en-US" baseline="0" dirty="0" smtClean="0"/>
              <a:t>-Wallis test of two populations (in this case the </a:t>
            </a:r>
            <a:r>
              <a:rPr lang="en-US" baseline="0" dirty="0" err="1" smtClean="0"/>
              <a:t>exceedance</a:t>
            </a:r>
            <a:r>
              <a:rPr lang="en-US" baseline="0" dirty="0" smtClean="0"/>
              <a:t> cases versus the non </a:t>
            </a:r>
            <a:r>
              <a:rPr lang="en-US" baseline="0" dirty="0" err="1" smtClean="0"/>
              <a:t>exceedance</a:t>
            </a:r>
            <a:r>
              <a:rPr lang="en-US" baseline="0" dirty="0" smtClean="0"/>
              <a:t> cases).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20</a:t>
            </a:fld>
            <a:endParaRPr lang="en-US"/>
          </a:p>
        </p:txBody>
      </p:sp>
    </p:spTree>
    <p:extLst>
      <p:ext uri="{BB962C8B-B14F-4D97-AF65-F5344CB8AC3E}">
        <p14:creationId xmlns:p14="http://schemas.microsoft.com/office/powerpoint/2010/main" xmlns="" val="3514270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decision threshold by</a:t>
            </a:r>
            <a:r>
              <a:rPr lang="en-US" baseline="0" dirty="0"/>
              <a:t> using </a:t>
            </a:r>
            <a:r>
              <a:rPr lang="en-US" baseline="0" dirty="0" smtClean="0"/>
              <a:t>hold-out-year (here FNR of 5% used).  </a:t>
            </a:r>
          </a:p>
          <a:p>
            <a:r>
              <a:rPr lang="en-US" baseline="0" dirty="0" smtClean="0"/>
              <a:t>Check </a:t>
            </a:r>
            <a:r>
              <a:rPr lang="en-US" baseline="0" dirty="0"/>
              <a:t>on 2015 data using this </a:t>
            </a:r>
            <a:r>
              <a:rPr lang="en-US" baseline="0" dirty="0" smtClean="0"/>
              <a:t>calibrated threshold</a:t>
            </a:r>
            <a:r>
              <a:rPr lang="en-US" baseline="0" dirty="0"/>
              <a:t>.</a:t>
            </a:r>
          </a:p>
          <a:p>
            <a:r>
              <a:rPr lang="en-US" baseline="0" dirty="0"/>
              <a:t>Note Bias and Variance of different modeling approaches becomes apparent.</a:t>
            </a:r>
          </a:p>
          <a:p>
            <a:endParaRPr lang="en-US" baseline="0" dirty="0"/>
          </a:p>
          <a:p>
            <a:r>
              <a:rPr lang="en-US" baseline="0" dirty="0"/>
              <a:t>GBM uses </a:t>
            </a:r>
            <a:r>
              <a:rPr lang="en-US" baseline="0" dirty="0" err="1" smtClean="0"/>
              <a:t>Quantile</a:t>
            </a:r>
            <a:r>
              <a:rPr lang="en-US" baseline="0" dirty="0" smtClean="0"/>
              <a:t> </a:t>
            </a:r>
            <a:r>
              <a:rPr lang="en-US" baseline="0" dirty="0"/>
              <a:t>loss function with alpha of 0.85.</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GradientBoostingRegressor</a:t>
            </a:r>
            <a:r>
              <a:rPr lang="en-US" dirty="0" smtClean="0"/>
              <a:t>(alpha=0.85, init=None, </a:t>
            </a:r>
            <a:r>
              <a:rPr lang="en-US" dirty="0" err="1" smtClean="0"/>
              <a:t>learning_rate</a:t>
            </a:r>
            <a:r>
              <a:rPr lang="en-US" dirty="0" smtClean="0"/>
              <a:t>=0.025, loss='</a:t>
            </a:r>
            <a:r>
              <a:rPr lang="en-US" dirty="0" err="1" smtClean="0"/>
              <a:t>quantile</a:t>
            </a:r>
            <a:r>
              <a:rPr lang="en-US" dirty="0" smtClean="0"/>
              <a:t>', </a:t>
            </a:r>
            <a:r>
              <a:rPr lang="en-US" dirty="0" err="1" smtClean="0"/>
              <a:t>max_depth</a:t>
            </a:r>
            <a:r>
              <a:rPr lang="en-US" dirty="0" smtClean="0"/>
              <a:t>=10, </a:t>
            </a:r>
            <a:r>
              <a:rPr lang="en-US" dirty="0" err="1" smtClean="0"/>
              <a:t>max_features</a:t>
            </a:r>
            <a:r>
              <a:rPr lang="en-US" dirty="0" smtClean="0"/>
              <a:t>=None,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=1500, </a:t>
            </a:r>
            <a:r>
              <a:rPr lang="en-US" dirty="0" err="1" smtClean="0"/>
              <a:t>random_state</a:t>
            </a:r>
            <a:r>
              <a:rPr lang="en-US" dirty="0" smtClean="0"/>
              <a:t>=None, subsample=0.8, verbose=0, </a:t>
            </a:r>
            <a:r>
              <a:rPr lang="en-US" dirty="0" err="1" smtClean="0"/>
              <a:t>warm_start</a:t>
            </a:r>
            <a:r>
              <a:rPr lang="en-US" dirty="0" smtClean="0"/>
              <a:t>=False)&gt;</a:t>
            </a:r>
          </a:p>
          <a:p>
            <a:endParaRPr lang="en-US" baseline="0" dirty="0" smtClean="0"/>
          </a:p>
          <a:p>
            <a:r>
              <a:rPr lang="en-US" dirty="0" smtClean="0"/>
              <a:t>&lt;bound method </a:t>
            </a:r>
            <a:r>
              <a:rPr lang="en-US" dirty="0" err="1" smtClean="0"/>
              <a:t>BaseEstimator.get_params</a:t>
            </a:r>
            <a:r>
              <a:rPr lang="en-US" dirty="0" smtClean="0"/>
              <a:t> of </a:t>
            </a:r>
            <a:r>
              <a:rPr lang="en-US" dirty="0" err="1" smtClean="0"/>
              <a:t>RandomForestRegressor</a:t>
            </a:r>
            <a:r>
              <a:rPr lang="en-US" dirty="0" smtClean="0"/>
              <a:t>(bootstrap=True, criterion='</a:t>
            </a:r>
            <a:r>
              <a:rPr lang="en-US" dirty="0" err="1" smtClean="0"/>
              <a:t>mse</a:t>
            </a:r>
            <a:r>
              <a:rPr lang="en-US" dirty="0" smtClean="0"/>
              <a:t>', </a:t>
            </a:r>
            <a:r>
              <a:rPr lang="en-US" dirty="0" err="1" smtClean="0"/>
              <a:t>max_depth</a:t>
            </a:r>
            <a:r>
              <a:rPr lang="en-US" dirty="0" smtClean="0"/>
              <a:t>=10, </a:t>
            </a:r>
            <a:r>
              <a:rPr lang="en-US" dirty="0" err="1" smtClean="0"/>
              <a:t>max_features</a:t>
            </a:r>
            <a:r>
              <a:rPr lang="en-US" dirty="0" smtClean="0"/>
              <a:t>=0.8, </a:t>
            </a:r>
            <a:r>
              <a:rPr lang="en-US" dirty="0" err="1" smtClean="0"/>
              <a:t>max_leaf_nodes</a:t>
            </a:r>
            <a:r>
              <a:rPr lang="en-US" dirty="0" smtClean="0"/>
              <a:t>=None, </a:t>
            </a:r>
            <a:r>
              <a:rPr lang="en-US" dirty="0" err="1" smtClean="0"/>
              <a:t>min_samples_leaf</a:t>
            </a:r>
            <a:r>
              <a:rPr lang="en-US" dirty="0" smtClean="0"/>
              <a:t>=4, </a:t>
            </a:r>
            <a:r>
              <a:rPr lang="en-US" dirty="0" err="1" smtClean="0"/>
              <a:t>min_samples_split</a:t>
            </a:r>
            <a:r>
              <a:rPr lang="en-US" dirty="0" smtClean="0"/>
              <a:t>=10, </a:t>
            </a:r>
            <a:r>
              <a:rPr lang="en-US" dirty="0" err="1" smtClean="0"/>
              <a:t>min_weight_fraction_leaf</a:t>
            </a:r>
            <a:r>
              <a:rPr lang="en-US" dirty="0" smtClean="0"/>
              <a:t>=0.0, </a:t>
            </a:r>
            <a:r>
              <a:rPr lang="en-US" dirty="0" err="1" smtClean="0"/>
              <a:t>n_estimators</a:t>
            </a:r>
            <a:r>
              <a:rPr lang="en-US" dirty="0" smtClean="0"/>
              <a:t>=500, </a:t>
            </a:r>
            <a:r>
              <a:rPr lang="en-US" dirty="0" err="1" smtClean="0"/>
              <a:t>n_jobs</a:t>
            </a:r>
            <a:r>
              <a:rPr lang="en-US" dirty="0" smtClean="0"/>
              <a:t>=-1, </a:t>
            </a:r>
            <a:r>
              <a:rPr lang="en-US" dirty="0" err="1" smtClean="0"/>
              <a:t>oob_score</a:t>
            </a:r>
            <a:r>
              <a:rPr lang="en-US" dirty="0" smtClean="0"/>
              <a:t>=True, </a:t>
            </a:r>
            <a:r>
              <a:rPr lang="en-US" dirty="0" err="1" smtClean="0"/>
              <a:t>random_state</a:t>
            </a:r>
            <a:r>
              <a:rPr lang="en-US" dirty="0" smtClean="0"/>
              <a:t>=None, verbose=0, </a:t>
            </a:r>
            <a:r>
              <a:rPr lang="en-US" dirty="0" err="1" smtClean="0"/>
              <a:t>warm_start</a:t>
            </a:r>
            <a:r>
              <a:rPr lang="en-US" dirty="0" smtClean="0"/>
              <a:t>=False)&gt;</a:t>
            </a:r>
            <a:endParaRPr lang="en-US" baseline="0"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21</a:t>
            </a:fld>
            <a:endParaRPr lang="en-US"/>
          </a:p>
        </p:txBody>
      </p:sp>
    </p:spTree>
    <p:extLst>
      <p:ext uri="{BB962C8B-B14F-4D97-AF65-F5344CB8AC3E}">
        <p14:creationId xmlns:p14="http://schemas.microsoft.com/office/powerpoint/2010/main" xmlns="" val="3927851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 that the minimum predicted</a:t>
            </a:r>
            <a:r>
              <a:rPr lang="en-US" baseline="0" dirty="0" smtClean="0"/>
              <a:t> for each beach-day could come from any of the nine models. Not necessarily one model that was predicting low for all or high for all.  </a:t>
            </a:r>
          </a:p>
          <a:p>
            <a:r>
              <a:rPr lang="en-US" baseline="0" dirty="0" smtClean="0"/>
              <a:t>Important to have threshold calibrated for each particular model.</a:t>
            </a:r>
          </a:p>
          <a:p>
            <a:r>
              <a:rPr lang="en-US" baseline="0" dirty="0" smtClean="0"/>
              <a:t>Alternate composition could have been to take mean of predictions and min of thresholds.</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Total of 18 models in ensemble.</a:t>
            </a:r>
          </a:p>
          <a:p>
            <a:r>
              <a:rPr lang="en-US" dirty="0" smtClean="0"/>
              <a:t>For </a:t>
            </a:r>
            <a:r>
              <a:rPr lang="en-US" dirty="0"/>
              <a:t>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23</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5</a:t>
            </a:fld>
            <a:endParaRPr lang="en-US"/>
          </a:p>
        </p:txBody>
      </p:sp>
    </p:spTree>
    <p:extLst>
      <p:ext uri="{BB962C8B-B14F-4D97-AF65-F5344CB8AC3E}">
        <p14:creationId xmlns:p14="http://schemas.microsoft.com/office/powerpoint/2010/main" xmlns="" val="3771826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24</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25</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beach-day,</a:t>
            </a:r>
            <a:r>
              <a:rPr lang="en-US" baseline="0" dirty="0"/>
              <a:t> hold-out-model uses its own appropriate decision threshold to return a binary T/F value for </a:t>
            </a:r>
            <a:r>
              <a:rPr lang="en-US" baseline="0" dirty="0" err="1"/>
              <a:t>Ecoli</a:t>
            </a:r>
            <a:r>
              <a:rPr lang="en-US" baseline="0" dirty="0"/>
              <a:t> exceedance. </a:t>
            </a:r>
          </a:p>
          <a:p>
            <a:r>
              <a:rPr lang="en-US" b="1" baseline="0" dirty="0"/>
              <a:t>If any </a:t>
            </a:r>
            <a:r>
              <a:rPr lang="en-US" baseline="0" dirty="0"/>
              <a:t>of the nine RF models returns true for that beach-day, then RF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any </a:t>
            </a:r>
            <a:r>
              <a:rPr lang="en-US" baseline="0" dirty="0"/>
              <a:t>of the nine GBM models returns true for that beach-day, then GBM prediction is True.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a:t>If GBM and RF </a:t>
            </a:r>
            <a:r>
              <a:rPr lang="en-US" baseline="0" dirty="0"/>
              <a:t>prediction both true for that beach-day, then final prediction is True, </a:t>
            </a:r>
            <a:r>
              <a:rPr lang="en-US" baseline="0" dirty="0" err="1"/>
              <a:t>ie</a:t>
            </a:r>
            <a:r>
              <a:rPr lang="en-US" baseline="0" dirty="0"/>
              <a:t> predict </a:t>
            </a:r>
            <a:r>
              <a:rPr lang="en-US" baseline="0" dirty="0" err="1"/>
              <a:t>Ecoli</a:t>
            </a:r>
            <a:r>
              <a:rPr lang="en-US" baseline="0" dirty="0"/>
              <a:t> exceedance.</a:t>
            </a:r>
          </a:p>
          <a:p>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26</a:t>
            </a:fld>
            <a:endParaRPr lang="en-US"/>
          </a:p>
        </p:txBody>
      </p:sp>
    </p:spTree>
    <p:extLst>
      <p:ext uri="{BB962C8B-B14F-4D97-AF65-F5344CB8AC3E}">
        <p14:creationId xmlns:p14="http://schemas.microsoft.com/office/powerpoint/2010/main" xmlns="" val="748189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Slightly more false positives. Less conservative than current model. </a:t>
            </a:r>
            <a:r>
              <a:rPr lang="en-US" dirty="0" smtClean="0"/>
              <a:t>Reputation cost for beaches </a:t>
            </a:r>
            <a:r>
              <a:rPr lang="en-US" dirty="0" err="1" smtClean="0"/>
              <a:t>vs</a:t>
            </a:r>
            <a:r>
              <a:rPr lang="en-US" dirty="0" smtClean="0"/>
              <a:t> Public safety.  </a:t>
            </a:r>
          </a:p>
          <a:p>
            <a:endParaRPr lang="en-US" baseline="0" dirty="0" smtClean="0"/>
          </a:p>
          <a:p>
            <a:r>
              <a:rPr lang="en-US" baseline="0" dirty="0" smtClean="0"/>
              <a:t>More than triple the Recall (fraction of all </a:t>
            </a:r>
            <a:r>
              <a:rPr lang="en-US" baseline="0" dirty="0" err="1" smtClean="0"/>
              <a:t>exceedances</a:t>
            </a:r>
            <a:r>
              <a:rPr lang="en-US" baseline="0" dirty="0" smtClean="0"/>
              <a:t> caught by classifier).</a:t>
            </a:r>
          </a:p>
          <a:p>
            <a:endParaRPr lang="en-US" baseline="0" dirty="0" smtClean="0"/>
          </a:p>
          <a:p>
            <a:r>
              <a:rPr lang="en-US" baseline="0" dirty="0" smtClean="0"/>
              <a:t>Note that the FNR of resulting combined ensemble model is ~5.7%</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27</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a:p>
            <a:r>
              <a:rPr lang="en-US" baseline="0" dirty="0" smtClean="0"/>
              <a:t>Still more than double the Recall (fraction of all </a:t>
            </a:r>
            <a:r>
              <a:rPr lang="en-US" baseline="0" dirty="0" err="1" smtClean="0"/>
              <a:t>exceedances</a:t>
            </a:r>
            <a:r>
              <a:rPr lang="en-US" baseline="0" dirty="0" smtClean="0"/>
              <a:t> caught by classifier). </a:t>
            </a:r>
          </a:p>
          <a:p>
            <a:r>
              <a:rPr lang="en-US" baseline="0" dirty="0" smtClean="0"/>
              <a:t>And the Precision is better than current model!</a:t>
            </a:r>
          </a:p>
          <a:p>
            <a:endParaRPr lang="en-US" baseline="0" dirty="0" smtClean="0"/>
          </a:p>
          <a:p>
            <a:r>
              <a:rPr lang="en-US" baseline="0" dirty="0" smtClean="0"/>
              <a:t>Note that the FNR of resulting combined ensemble model is ~2.2%</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28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Juneway</a:t>
            </a:r>
            <a:r>
              <a:rPr lang="en-US" dirty="0" smtClean="0"/>
              <a:t>, Jarvis, Oak</a:t>
            </a:r>
          </a:p>
          <a:p>
            <a:r>
              <a:rPr lang="en-US" dirty="0" smtClean="0"/>
              <a:t>Albion,</a:t>
            </a:r>
            <a:r>
              <a:rPr lang="en-US" baseline="0" dirty="0" smtClean="0"/>
              <a:t> 39</a:t>
            </a:r>
            <a:r>
              <a:rPr lang="en-US" baseline="30000" dirty="0" smtClean="0"/>
              <a:t>th</a:t>
            </a:r>
            <a:r>
              <a:rPr lang="en-US" baseline="0" dirty="0" smtClean="0"/>
              <a:t> (Oakwood), 57</a:t>
            </a:r>
            <a:r>
              <a:rPr lang="en-US" baseline="30000" dirty="0" smtClean="0"/>
              <a:t>th</a:t>
            </a:r>
            <a:endParaRPr lang="en-US" baseline="0" dirty="0" smtClean="0"/>
          </a:p>
          <a:p>
            <a:endParaRPr lang="en-US" baseline="0" dirty="0" smtClean="0"/>
          </a:p>
          <a:p>
            <a:r>
              <a:rPr lang="en-US" baseline="0" dirty="0" smtClean="0"/>
              <a:t>Note that the historical data for some beaches is merging two beach readings that are very close together.  </a:t>
            </a:r>
          </a:p>
          <a:p>
            <a:r>
              <a:rPr lang="en-US" baseline="0" dirty="0" smtClean="0"/>
              <a:t>The exact location of readings is not known (to me or the group building this model) but the Parks manager assured us that location of sampling was held constant over time.</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31</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Montrose,</a:t>
            </a:r>
            <a:r>
              <a:rPr lang="en-US" baseline="0" dirty="0" smtClean="0"/>
              <a:t> Calumet, Rainbow,</a:t>
            </a:r>
          </a:p>
          <a:p>
            <a:r>
              <a:rPr lang="en-US" baseline="0" dirty="0" smtClean="0"/>
              <a:t>63</a:t>
            </a:r>
            <a:r>
              <a:rPr lang="en-US" baseline="30000" dirty="0" smtClean="0"/>
              <a:t>rd</a:t>
            </a:r>
            <a:r>
              <a:rPr lang="en-US" baseline="0" dirty="0" smtClean="0"/>
              <a:t>, Ohio, 31</a:t>
            </a:r>
            <a:r>
              <a:rPr lang="en-US" baseline="30000" dirty="0" smtClean="0"/>
              <a:t>st</a:t>
            </a:r>
            <a:r>
              <a:rPr lang="en-US" baseline="0" dirty="0" smtClean="0"/>
              <a:t> </a:t>
            </a:r>
          </a:p>
          <a:p>
            <a:endParaRPr lang="en-US" baseline="0" dirty="0" smtClean="0"/>
          </a:p>
          <a:p>
            <a:r>
              <a:rPr lang="en-US" baseline="0" dirty="0" smtClean="0"/>
              <a:t>Note that the model is currently performing very poorly on most of these, except Montrose and Rainbow which are relatively strong performers.</a:t>
            </a:r>
          </a:p>
          <a:p>
            <a:endParaRPr lang="en-US" baseline="0" dirty="0" smtClean="0"/>
          </a:p>
          <a:p>
            <a:r>
              <a:rPr lang="en-US" baseline="0" dirty="0" smtClean="0"/>
              <a:t>Images suggest what might be missing from model: </a:t>
            </a:r>
          </a:p>
          <a:p>
            <a:r>
              <a:rPr lang="en-US" baseline="0" dirty="0" smtClean="0"/>
              <a:t>	Size of beach (or estimated visitors per beach day).</a:t>
            </a:r>
          </a:p>
          <a:p>
            <a:r>
              <a:rPr lang="en-US" dirty="0" smtClean="0"/>
              <a:t>	Onshore</a:t>
            </a:r>
            <a:r>
              <a:rPr lang="en-US" baseline="0" dirty="0" smtClean="0"/>
              <a:t> wind speed.  Currently only have in east/west wind magnitude, and north/south magnitude. </a:t>
            </a:r>
          </a:p>
          <a:p>
            <a:r>
              <a:rPr lang="en-US" baseline="0" dirty="0" smtClean="0"/>
              <a:t>	Not considering angle of shoreline. Barriers to currents.</a:t>
            </a:r>
          </a:p>
          <a:p>
            <a:r>
              <a:rPr lang="en-US" baseline="0" dirty="0" smtClean="0"/>
              <a:t>	Proximity to harbor?  Illicit dumping from boats a possibility.</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32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6</a:t>
            </a:fld>
            <a:endParaRPr lang="en-US"/>
          </a:p>
        </p:txBody>
      </p:sp>
    </p:spTree>
    <p:extLst>
      <p:ext uri="{BB962C8B-B14F-4D97-AF65-F5344CB8AC3E}">
        <p14:creationId xmlns:p14="http://schemas.microsoft.com/office/powerpoint/2010/main" xmlns="" val="1624810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7</a:t>
            </a:fld>
            <a:endParaRPr lang="en-US"/>
          </a:p>
        </p:txBody>
      </p:sp>
    </p:spTree>
    <p:extLst>
      <p:ext uri="{BB962C8B-B14F-4D97-AF65-F5344CB8AC3E}">
        <p14:creationId xmlns:p14="http://schemas.microsoft.com/office/powerpoint/2010/main" xmlns="" val="2487628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8</a:t>
            </a:fld>
            <a:endParaRPr lang="en-US"/>
          </a:p>
        </p:txBody>
      </p:sp>
    </p:spTree>
    <p:extLst>
      <p:ext uri="{BB962C8B-B14F-4D97-AF65-F5344CB8AC3E}">
        <p14:creationId xmlns:p14="http://schemas.microsoft.com/office/powerpoint/2010/main" xmlns="" val="3670832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Swim advisories at Chicago’s beaches are issued when test results show bacteria counts to be higher than 235 colony forming units per 100 milliliters of water, an EPA standard which is used by all Great Lakes beach managers. That means there is a 75 percent chance that at least eight out of 1,000 people will develop gastroenteritis. A swim ban is issued only for hazards like sewage spills or weather conditions. </a:t>
            </a:r>
          </a:p>
          <a:p>
            <a:endParaRPr lang="en-US" dirty="0"/>
          </a:p>
          <a:p>
            <a:r>
              <a:rPr lang="en-US" dirty="0">
                <a:hlinkClick r:id="rId3"/>
              </a:rPr>
              <a:t>http://chicago.suntimes.com/news/pilot-program-tests-bacteria-at-city-beaches-in-just-hours/</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9</a:t>
            </a:fld>
            <a:endParaRPr lang="en-US"/>
          </a:p>
        </p:txBody>
      </p:sp>
    </p:spTree>
    <p:extLst>
      <p:ext uri="{BB962C8B-B14F-4D97-AF65-F5344CB8AC3E}">
        <p14:creationId xmlns:p14="http://schemas.microsoft.com/office/powerpoint/2010/main" xmlns="" val="2659994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10</a:t>
            </a:fld>
            <a:endParaRPr lang="en-US"/>
          </a:p>
        </p:txBody>
      </p:sp>
    </p:spTree>
    <p:extLst>
      <p:ext uri="{BB962C8B-B14F-4D97-AF65-F5344CB8AC3E}">
        <p14:creationId xmlns:p14="http://schemas.microsoft.com/office/powerpoint/2010/main" xmlns="" val="2291060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11</a:t>
            </a:fld>
            <a:endParaRPr lang="en-US"/>
          </a:p>
        </p:txBody>
      </p:sp>
    </p:spTree>
    <p:extLst>
      <p:ext uri="{BB962C8B-B14F-4D97-AF65-F5344CB8AC3E}">
        <p14:creationId xmlns:p14="http://schemas.microsoft.com/office/powerpoint/2010/main" xmlns="" val="1378701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 Maximize for public safety</a:t>
            </a:r>
          </a:p>
          <a:p>
            <a:r>
              <a:rPr lang="en-US" dirty="0"/>
              <a:t>Precision – Maximize for public trust</a:t>
            </a:r>
          </a:p>
          <a:p>
            <a:r>
              <a:rPr lang="en-US" dirty="0"/>
              <a:t>Specificity</a:t>
            </a:r>
            <a:r>
              <a:rPr lang="en-US" baseline="0" dirty="0"/>
              <a:t> – Maximize for reputation of beach</a:t>
            </a:r>
            <a:endParaRPr lang="en-US" dirty="0"/>
          </a:p>
          <a:p>
            <a:r>
              <a:rPr lang="en-US" dirty="0"/>
              <a:t/>
            </a:r>
            <a:br>
              <a:rPr lang="en-US" dirty="0"/>
            </a:br>
            <a:endParaRPr lang="en-US" dirty="0"/>
          </a:p>
        </p:txBody>
      </p:sp>
      <p:sp>
        <p:nvSpPr>
          <p:cNvPr id="4" name="Slide Number Placeholder 3"/>
          <p:cNvSpPr>
            <a:spLocks noGrp="1"/>
          </p:cNvSpPr>
          <p:nvPr>
            <p:ph type="sldNum" sz="quarter" idx="10"/>
          </p:nvPr>
        </p:nvSpPr>
        <p:spPr/>
        <p:txBody>
          <a:bodyPr/>
          <a:lstStyle/>
          <a:p>
            <a:fld id="{3A9EB93F-A2C5-4B16-9526-C04E794F5150}" type="slidenum">
              <a:rPr lang="en-US" smtClean="0"/>
              <a:pPr/>
              <a:t>12</a:t>
            </a:fld>
            <a:endParaRPr lang="en-US"/>
          </a:p>
        </p:txBody>
      </p:sp>
    </p:spTree>
    <p:extLst>
      <p:ext uri="{BB962C8B-B14F-4D97-AF65-F5344CB8AC3E}">
        <p14:creationId xmlns:p14="http://schemas.microsoft.com/office/powerpoint/2010/main" xmlns="" val="1124444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Chicago Beaches </a:t>
            </a:r>
            <a:br>
              <a:rPr lang="en-US" dirty="0"/>
            </a:br>
            <a:r>
              <a:rPr lang="en-US" dirty="0"/>
              <a:t>Water Quality Prediction</a:t>
            </a:r>
          </a:p>
        </p:txBody>
      </p:sp>
      <p:sp>
        <p:nvSpPr>
          <p:cNvPr id="3" name="Subtitle 2"/>
          <p:cNvSpPr>
            <a:spLocks noGrp="1"/>
          </p:cNvSpPr>
          <p:nvPr>
            <p:ph type="subTitle" idx="1"/>
          </p:nvPr>
        </p:nvSpPr>
        <p:spPr>
          <a:xfrm>
            <a:off x="1507067" y="4050833"/>
            <a:ext cx="7766936" cy="2175155"/>
          </a:xfrm>
        </p:spPr>
        <p:txBody>
          <a:bodyPr>
            <a:normAutofit fontScale="92500"/>
          </a:bodyPr>
          <a:lstStyle/>
          <a:p>
            <a:r>
              <a:rPr lang="en-US" sz="2400" dirty="0"/>
              <a:t>Open Source Civic Tech Collaborative Data Science </a:t>
            </a:r>
            <a:r>
              <a:rPr lang="en-US" sz="2400" dirty="0" smtClean="0"/>
              <a:t>Project</a:t>
            </a:r>
            <a:endParaRPr lang="en-US" sz="2400" dirty="0" smtClean="0"/>
          </a:p>
          <a:p>
            <a:endParaRPr lang="en-US" sz="2800" b="1" dirty="0" smtClean="0">
              <a:solidFill>
                <a:schemeClr val="tx1">
                  <a:lumMod val="65000"/>
                  <a:lumOff val="35000"/>
                </a:schemeClr>
              </a:solidFill>
            </a:endParaRPr>
          </a:p>
          <a:p>
            <a:endParaRPr lang="en-US" sz="2800" b="1" dirty="0" smtClean="0">
              <a:solidFill>
                <a:schemeClr val="tx1">
                  <a:lumMod val="65000"/>
                  <a:lumOff val="35000"/>
                </a:schemeClr>
              </a:solidFill>
            </a:endParaRPr>
          </a:p>
          <a:p>
            <a:r>
              <a:rPr lang="en-US" sz="2800" b="1" dirty="0" smtClean="0">
                <a:solidFill>
                  <a:schemeClr val="tx1">
                    <a:lumMod val="65000"/>
                    <a:lumOff val="35000"/>
                  </a:schemeClr>
                </a:solidFill>
              </a:rPr>
              <a:t>Rebecca Jones</a:t>
            </a:r>
            <a:endParaRPr lang="en-US" sz="2800" b="1" dirty="0">
              <a:solidFill>
                <a:schemeClr val="tx1">
                  <a:lumMod val="65000"/>
                  <a:lumOff val="35000"/>
                </a:schemeClr>
              </a:solidFill>
            </a:endParaRPr>
          </a:p>
        </p:txBody>
      </p:sp>
    </p:spTree>
    <p:extLst>
      <p:ext uri="{BB962C8B-B14F-4D97-AF65-F5344CB8AC3E}">
        <p14:creationId xmlns:p14="http://schemas.microsoft.com/office/powerpoint/2010/main" xmlns="" val="41292981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694023" y="2638697"/>
            <a:ext cx="1502529" cy="2860766"/>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1077218"/>
          </a:xfrm>
          <a:prstGeom prst="rect">
            <a:avLst/>
          </a:prstGeom>
          <a:noFill/>
        </p:spPr>
        <p:txBody>
          <a:bodyPr wrap="square" rtlCol="0">
            <a:spAutoFit/>
          </a:bodyPr>
          <a:lstStyle/>
          <a:p>
            <a:r>
              <a:rPr lang="en-US" b="1" dirty="0"/>
              <a:t>Specificity </a:t>
            </a:r>
            <a:r>
              <a:rPr lang="en-US" b="1" dirty="0" smtClean="0"/>
              <a:t>(</a:t>
            </a:r>
            <a:r>
              <a:rPr lang="en-US" dirty="0" smtClean="0"/>
              <a:t>Recall or TPR</a:t>
            </a:r>
            <a:r>
              <a:rPr lang="en-US" b="1" dirty="0" smtClean="0"/>
              <a:t>) </a:t>
            </a:r>
            <a:r>
              <a:rPr lang="en-US" b="1" dirty="0"/>
              <a:t>: ~6%</a:t>
            </a:r>
          </a:p>
          <a:p>
            <a:r>
              <a:rPr lang="en-US" sz="1400" b="1" dirty="0"/>
              <a:t>proportion of correctly identified positives</a:t>
            </a:r>
          </a:p>
          <a:p>
            <a:endParaRPr lang="en-US" sz="1400" dirty="0"/>
          </a:p>
          <a:p>
            <a:endParaRPr lang="en-US" dirty="0"/>
          </a:p>
        </p:txBody>
      </p:sp>
    </p:spTree>
    <p:extLst>
      <p:ext uri="{BB962C8B-B14F-4D97-AF65-F5344CB8AC3E}">
        <p14:creationId xmlns:p14="http://schemas.microsoft.com/office/powerpoint/2010/main" xmlns="" val="17759478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7694023" y="1952897"/>
            <a:ext cx="1502529" cy="685800"/>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15153" y="1482515"/>
            <a:ext cx="3831329" cy="2923877"/>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b="1" dirty="0"/>
              <a:t>Precision : ~42%</a:t>
            </a:r>
          </a:p>
          <a:p>
            <a:r>
              <a:rPr lang="en-US" sz="1400" b="1" dirty="0"/>
              <a:t>proportion of identified that are positives</a:t>
            </a:r>
          </a:p>
          <a:p>
            <a:endParaRPr lang="en-US" sz="1400" dirty="0"/>
          </a:p>
          <a:p>
            <a:endParaRPr lang="en-US" sz="1400" dirty="0"/>
          </a:p>
          <a:p>
            <a:endParaRPr lang="en-US" sz="1400" dirty="0"/>
          </a:p>
          <a:p>
            <a:endParaRPr lang="en-US" sz="1400" dirty="0"/>
          </a:p>
          <a:p>
            <a:endParaRPr lang="en-US" sz="1400" dirty="0"/>
          </a:p>
          <a:p>
            <a:endParaRPr lang="en-US" dirty="0"/>
          </a:p>
        </p:txBody>
      </p:sp>
    </p:spTree>
    <p:extLst>
      <p:ext uri="{BB962C8B-B14F-4D97-AF65-F5344CB8AC3E}">
        <p14:creationId xmlns:p14="http://schemas.microsoft.com/office/powerpoint/2010/main" xmlns="" val="3776178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5" name="Rounded Rectangle 4"/>
          <p:cNvSpPr/>
          <p:nvPr/>
        </p:nvSpPr>
        <p:spPr>
          <a:xfrm>
            <a:off x="4442330" y="2638697"/>
            <a:ext cx="3212343" cy="335715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225143" y="1901233"/>
            <a:ext cx="2429529" cy="737464"/>
          </a:xfrm>
          <a:prstGeom prst="roundRect">
            <a:avLst/>
          </a:prstGeom>
          <a:solidFill>
            <a:schemeClr val="accent2">
              <a:lumMod val="20000"/>
              <a:lumOff val="80000"/>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1707" y="1482515"/>
            <a:ext cx="3844776" cy="3416320"/>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b="1" dirty="0"/>
              <a:t>Specificity </a:t>
            </a:r>
            <a:r>
              <a:rPr lang="en-US" b="1" dirty="0" smtClean="0"/>
              <a:t>(</a:t>
            </a:r>
            <a:r>
              <a:rPr lang="en-US" b="1" dirty="0" smtClean="0"/>
              <a:t>TN</a:t>
            </a:r>
            <a:r>
              <a:rPr lang="en-US" b="1" dirty="0" smtClean="0"/>
              <a:t>R</a:t>
            </a:r>
            <a:r>
              <a:rPr lang="en-US" b="1" dirty="0"/>
              <a:t>): ~98%</a:t>
            </a:r>
          </a:p>
          <a:p>
            <a:r>
              <a:rPr lang="en-US" sz="1400" b="1" dirty="0"/>
              <a:t>Proportion of correctly identified negatives</a:t>
            </a:r>
          </a:p>
          <a:p>
            <a:endParaRPr lang="en-US" sz="1400" dirty="0"/>
          </a:p>
          <a:p>
            <a:endParaRPr lang="en-US" sz="1400" dirty="0"/>
          </a:p>
          <a:p>
            <a:endParaRPr lang="en-US" sz="1400" dirty="0"/>
          </a:p>
          <a:p>
            <a:endParaRPr lang="en-US" dirty="0"/>
          </a:p>
        </p:txBody>
      </p:sp>
    </p:spTree>
    <p:extLst>
      <p:ext uri="{BB962C8B-B14F-4D97-AF65-F5344CB8AC3E}">
        <p14:creationId xmlns:p14="http://schemas.microsoft.com/office/powerpoint/2010/main" xmlns="" val="1757313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a:xfrm>
            <a:off x="677335" y="1417320"/>
            <a:ext cx="3280712" cy="4878977"/>
          </a:xfrm>
        </p:spPr>
        <p:txBody>
          <a:bodyPr>
            <a:normAutofit/>
          </a:bodyPr>
          <a:lstStyle/>
          <a:p>
            <a:pPr marL="514350" lvl="1" indent="0">
              <a:buNone/>
            </a:pPr>
            <a:r>
              <a:rPr lang="en-US" dirty="0"/>
              <a:t>	</a:t>
            </a:r>
          </a:p>
        </p:txBody>
      </p:sp>
      <p:pic>
        <p:nvPicPr>
          <p:cNvPr id="9" name="Picture 8"/>
          <p:cNvPicPr>
            <a:picLocks noChangeAspect="1"/>
          </p:cNvPicPr>
          <p:nvPr/>
        </p:nvPicPr>
        <p:blipFill>
          <a:blip r:embed="rId3"/>
          <a:stretch>
            <a:fillRect/>
          </a:stretch>
        </p:blipFill>
        <p:spPr>
          <a:xfrm>
            <a:off x="4123933" y="1219201"/>
            <a:ext cx="5150069" cy="5303547"/>
          </a:xfrm>
          <a:prstGeom prst="rect">
            <a:avLst/>
          </a:prstGeom>
        </p:spPr>
      </p:pic>
      <p:sp>
        <p:nvSpPr>
          <p:cNvPr id="11" name="TextBox 10"/>
          <p:cNvSpPr txBox="1"/>
          <p:nvPr/>
        </p:nvSpPr>
        <p:spPr>
          <a:xfrm>
            <a:off x="201707" y="1482515"/>
            <a:ext cx="3844776" cy="4524315"/>
          </a:xfrm>
          <a:prstGeom prst="rect">
            <a:avLst/>
          </a:prstGeom>
          <a:noFill/>
        </p:spPr>
        <p:txBody>
          <a:bodyPr wrap="square" rtlCol="0">
            <a:spAutoFit/>
          </a:bodyPr>
          <a:lstStyle/>
          <a:p>
            <a:r>
              <a:rPr lang="en-US" dirty="0"/>
              <a:t>Sensitivity (</a:t>
            </a:r>
            <a:r>
              <a:rPr lang="en-US" dirty="0" smtClean="0"/>
              <a:t>Recall or TPR) </a:t>
            </a:r>
            <a:r>
              <a:rPr lang="en-US" dirty="0"/>
              <a:t>: ~6%</a:t>
            </a:r>
          </a:p>
          <a:p>
            <a:r>
              <a:rPr lang="en-US" sz="1400" dirty="0"/>
              <a:t>proportion of correctly identified positives</a:t>
            </a:r>
          </a:p>
          <a:p>
            <a:endParaRPr lang="en-US" sz="1400" dirty="0"/>
          </a:p>
          <a:p>
            <a:endParaRPr lang="en-US" dirty="0"/>
          </a:p>
          <a:p>
            <a:r>
              <a:rPr lang="en-US" dirty="0"/>
              <a:t>Precision : ~42%</a:t>
            </a:r>
          </a:p>
          <a:p>
            <a:r>
              <a:rPr lang="en-US" sz="1400" dirty="0"/>
              <a:t>proportion of identified that are positives</a:t>
            </a:r>
          </a:p>
          <a:p>
            <a:endParaRPr lang="en-US" sz="1400" dirty="0"/>
          </a:p>
          <a:p>
            <a:endParaRPr lang="en-US" sz="1400" dirty="0"/>
          </a:p>
          <a:p>
            <a:r>
              <a:rPr lang="en-US" dirty="0"/>
              <a:t>Specificity </a:t>
            </a:r>
            <a:r>
              <a:rPr lang="en-US" dirty="0" smtClean="0"/>
              <a:t>(</a:t>
            </a:r>
            <a:r>
              <a:rPr lang="en-US" dirty="0" smtClean="0"/>
              <a:t>TN</a:t>
            </a:r>
            <a:r>
              <a:rPr lang="en-US" dirty="0" smtClean="0"/>
              <a:t>R</a:t>
            </a:r>
            <a:r>
              <a:rPr lang="en-US" dirty="0"/>
              <a:t>): </a:t>
            </a:r>
            <a:r>
              <a:rPr lang="en-US" dirty="0" smtClean="0"/>
              <a:t>~</a:t>
            </a:r>
            <a:r>
              <a:rPr lang="en-US" dirty="0" smtClean="0"/>
              <a:t>98</a:t>
            </a:r>
            <a:r>
              <a:rPr lang="en-US" dirty="0" smtClean="0"/>
              <a:t>%</a:t>
            </a:r>
            <a:endParaRPr lang="en-US" dirty="0"/>
          </a:p>
          <a:p>
            <a:r>
              <a:rPr lang="en-US" sz="1400" dirty="0"/>
              <a:t>Proportion of correctly identified negatives</a:t>
            </a:r>
          </a:p>
          <a:p>
            <a:endParaRPr lang="en-US" sz="1400" dirty="0"/>
          </a:p>
          <a:p>
            <a:endParaRPr lang="en-US" sz="1400" dirty="0"/>
          </a:p>
          <a:p>
            <a:endParaRPr lang="en-US" sz="1400" dirty="0"/>
          </a:p>
          <a:p>
            <a:r>
              <a:rPr lang="en-US" b="1" dirty="0"/>
              <a:t>What do we want to maximize?</a:t>
            </a:r>
          </a:p>
          <a:p>
            <a:r>
              <a:rPr lang="en-US" dirty="0"/>
              <a:t>  Public safety </a:t>
            </a:r>
          </a:p>
          <a:p>
            <a:r>
              <a:rPr lang="en-US" dirty="0"/>
              <a:t> </a:t>
            </a:r>
            <a:r>
              <a:rPr lang="en-US" dirty="0" smtClean="0"/>
              <a:t> </a:t>
            </a:r>
            <a:r>
              <a:rPr lang="en-US" dirty="0" smtClean="0"/>
              <a:t>Reputation </a:t>
            </a:r>
            <a:r>
              <a:rPr lang="en-US" dirty="0" smtClean="0"/>
              <a:t>of monitoring system</a:t>
            </a:r>
            <a:endParaRPr lang="en-US" dirty="0" smtClean="0"/>
          </a:p>
          <a:p>
            <a:r>
              <a:rPr lang="en-US" dirty="0" smtClean="0"/>
              <a:t> </a:t>
            </a:r>
            <a:r>
              <a:rPr lang="en-US" dirty="0" smtClean="0"/>
              <a:t> </a:t>
            </a:r>
            <a:r>
              <a:rPr lang="en-US" dirty="0" smtClean="0"/>
              <a:t>Reputation </a:t>
            </a:r>
            <a:r>
              <a:rPr lang="en-US" dirty="0"/>
              <a:t>of </a:t>
            </a:r>
            <a:r>
              <a:rPr lang="en-US" dirty="0" smtClean="0"/>
              <a:t>beaches</a:t>
            </a:r>
            <a:endParaRPr lang="en-US" dirty="0"/>
          </a:p>
          <a:p>
            <a:r>
              <a:rPr lang="en-US" dirty="0"/>
              <a:t>  </a:t>
            </a:r>
          </a:p>
        </p:txBody>
      </p:sp>
    </p:spTree>
    <p:extLst>
      <p:ext uri="{BB962C8B-B14F-4D97-AF65-F5344CB8AC3E}">
        <p14:creationId xmlns:p14="http://schemas.microsoft.com/office/powerpoint/2010/main" xmlns="" val="36510797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625311" y="3874532"/>
            <a:ext cx="8602772" cy="2563233"/>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Montrose beach</a:t>
            </a:r>
          </a:p>
        </p:txBody>
      </p:sp>
      <p:pic>
        <p:nvPicPr>
          <p:cNvPr id="6" name="Picture 5"/>
          <p:cNvPicPr>
            <a:picLocks noChangeAspect="1"/>
          </p:cNvPicPr>
          <p:nvPr/>
        </p:nvPicPr>
        <p:blipFill>
          <a:blip r:embed="rId4"/>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endParaRPr lang="en-US" sz="1600" dirty="0" smtClean="0">
              <a:solidFill>
                <a:schemeClr val="tx1">
                  <a:lumMod val="65000"/>
                  <a:lumOff val="35000"/>
                </a:schemeClr>
              </a:solidFill>
            </a:endParaRPr>
          </a:p>
          <a:p>
            <a:r>
              <a:rPr lang="en-US" sz="1600" dirty="0" smtClean="0">
                <a:solidFill>
                  <a:schemeClr val="tx1">
                    <a:lumMod val="65000"/>
                    <a:lumOff val="35000"/>
                  </a:schemeClr>
                </a:solidFill>
              </a:rPr>
              <a:t>by </a:t>
            </a:r>
            <a:r>
              <a:rPr lang="en-US" sz="1600" dirty="0" smtClean="0">
                <a:solidFill>
                  <a:schemeClr val="tx1">
                    <a:lumMod val="65000"/>
                    <a:lumOff val="35000"/>
                  </a:schemeClr>
                </a:solidFill>
              </a:rPr>
              <a:t>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p14="http://schemas.microsoft.com/office/powerpoint/2010/main" xmlns="" val="13968870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625311" y="628879"/>
            <a:ext cx="8728896" cy="2634584"/>
          </a:xfrm>
          <a:prstGeom prst="rect">
            <a:avLst/>
          </a:prstGeom>
        </p:spPr>
      </p:pic>
      <p:sp>
        <p:nvSpPr>
          <p:cNvPr id="7" name="TextBox 6"/>
          <p:cNvSpPr txBox="1"/>
          <p:nvPr/>
        </p:nvSpPr>
        <p:spPr>
          <a:xfrm>
            <a:off x="982718" y="406695"/>
            <a:ext cx="2207173" cy="369332"/>
          </a:xfrm>
          <a:prstGeom prst="rect">
            <a:avLst/>
          </a:prstGeom>
          <a:noFill/>
        </p:spPr>
        <p:txBody>
          <a:bodyPr wrap="square" rtlCol="0">
            <a:spAutoFit/>
          </a:bodyPr>
          <a:lstStyle/>
          <a:p>
            <a:r>
              <a:rPr lang="en-US" dirty="0"/>
              <a:t>Rainbow beach</a:t>
            </a:r>
          </a:p>
        </p:txBody>
      </p:sp>
      <p:pic>
        <p:nvPicPr>
          <p:cNvPr id="3" name="Content Placeholder 2"/>
          <p:cNvPicPr>
            <a:picLocks noGrp="1" noChangeAspect="1"/>
          </p:cNvPicPr>
          <p:nvPr>
            <p:ph idx="1"/>
          </p:nvPr>
        </p:nvPicPr>
        <p:blipFill>
          <a:blip r:embed="rId4"/>
          <a:stretch>
            <a:fillRect/>
          </a:stretch>
        </p:blipFill>
        <p:spPr>
          <a:xfrm>
            <a:off x="625311" y="3821245"/>
            <a:ext cx="8728896" cy="2693291"/>
          </a:xfrm>
        </p:spPr>
      </p:pic>
      <p:sp>
        <p:nvSpPr>
          <p:cNvPr id="5" name="TextBox 4"/>
          <p:cNvSpPr txBox="1"/>
          <p:nvPr/>
        </p:nvSpPr>
        <p:spPr>
          <a:xfrm>
            <a:off x="982718" y="3636579"/>
            <a:ext cx="2764221" cy="369332"/>
          </a:xfrm>
          <a:prstGeom prst="rect">
            <a:avLst/>
          </a:prstGeom>
          <a:noFill/>
        </p:spPr>
        <p:txBody>
          <a:bodyPr wrap="square" rtlCol="0">
            <a:spAutoFit/>
          </a:bodyPr>
          <a:lstStyle/>
          <a:p>
            <a:r>
              <a:rPr lang="en-US" dirty="0"/>
              <a:t>Osterman beach</a:t>
            </a:r>
          </a:p>
        </p:txBody>
      </p:sp>
      <p:sp>
        <p:nvSpPr>
          <p:cNvPr id="8" name="TextBox 7"/>
          <p:cNvSpPr txBox="1"/>
          <p:nvPr/>
        </p:nvSpPr>
        <p:spPr>
          <a:xfrm>
            <a:off x="9870140" y="5880592"/>
            <a:ext cx="3240741" cy="1138773"/>
          </a:xfrm>
          <a:prstGeom prst="rect">
            <a:avLst/>
          </a:prstGeom>
          <a:noFill/>
        </p:spPr>
        <p:txBody>
          <a:bodyPr wrap="square" rtlCol="0">
            <a:spAutoFit/>
          </a:bodyPr>
          <a:lstStyle/>
          <a:p>
            <a:r>
              <a:rPr lang="en-US" sz="1600" dirty="0" smtClean="0">
                <a:solidFill>
                  <a:schemeClr val="tx1">
                    <a:lumMod val="65000"/>
                    <a:lumOff val="35000"/>
                  </a:schemeClr>
                </a:solidFill>
              </a:rPr>
              <a:t>From website: http://drekbeach.org/  </a:t>
            </a:r>
            <a:endParaRPr lang="en-US" sz="1600" dirty="0" smtClean="0">
              <a:solidFill>
                <a:schemeClr val="tx1">
                  <a:lumMod val="65000"/>
                  <a:lumOff val="35000"/>
                </a:schemeClr>
              </a:solidFill>
            </a:endParaRPr>
          </a:p>
          <a:p>
            <a:r>
              <a:rPr lang="en-US" sz="1600" dirty="0" smtClean="0">
                <a:solidFill>
                  <a:schemeClr val="tx1">
                    <a:lumMod val="65000"/>
                    <a:lumOff val="35000"/>
                  </a:schemeClr>
                </a:solidFill>
              </a:rPr>
              <a:t>by </a:t>
            </a:r>
            <a:r>
              <a:rPr lang="en-US" sz="1600" dirty="0" smtClean="0">
                <a:solidFill>
                  <a:schemeClr val="tx1">
                    <a:lumMod val="65000"/>
                    <a:lumOff val="35000"/>
                  </a:schemeClr>
                </a:solidFill>
              </a:rPr>
              <a:t>Scott </a:t>
            </a:r>
            <a:r>
              <a:rPr lang="en-US" sz="1600" dirty="0" err="1" smtClean="0">
                <a:solidFill>
                  <a:schemeClr val="tx1">
                    <a:lumMod val="65000"/>
                    <a:lumOff val="35000"/>
                  </a:schemeClr>
                </a:solidFill>
              </a:rPr>
              <a:t>Beslow</a:t>
            </a:r>
            <a:endParaRPr lang="en-US" sz="1600" dirty="0" smtClean="0">
              <a:solidFill>
                <a:schemeClr val="tx1">
                  <a:lumMod val="65000"/>
                  <a:lumOff val="35000"/>
                </a:schemeClr>
              </a:solidFill>
            </a:endParaRPr>
          </a:p>
          <a:p>
            <a:endParaRPr lang="en-US" dirty="0"/>
          </a:p>
        </p:txBody>
      </p:sp>
    </p:spTree>
    <p:extLst>
      <p:ext uri="{BB962C8B-B14F-4D97-AF65-F5344CB8AC3E}">
        <p14:creationId xmlns:p14="http://schemas.microsoft.com/office/powerpoint/2010/main" xmlns="" val="3365385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Water </a:t>
            </a:r>
            <a:r>
              <a:rPr lang="en-US" b="1" dirty="0"/>
              <a:t>Sensor Readings : </a:t>
            </a:r>
            <a:r>
              <a:rPr lang="en-US"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a:xfrm>
            <a:off x="677334" y="1707777"/>
            <a:ext cx="9730690" cy="4746812"/>
          </a:xfrm>
        </p:spPr>
        <p:txBody>
          <a:bodyPr>
            <a:normAutofit lnSpcReduction="10000"/>
          </a:bodyPr>
          <a:lstStyle/>
          <a:p>
            <a:pPr marL="0" indent="0">
              <a:buNone/>
            </a:pPr>
            <a:r>
              <a:rPr lang="en-US" b="1" u="sng" dirty="0" smtClean="0"/>
              <a:t>Response Variable:</a:t>
            </a:r>
          </a:p>
          <a:p>
            <a:pPr marL="0" indent="0">
              <a:buNone/>
            </a:pPr>
            <a:r>
              <a:rPr lang="en-US" b="1" dirty="0" smtClean="0"/>
              <a:t>	</a:t>
            </a:r>
            <a:r>
              <a:rPr lang="en-US" b="1" dirty="0" smtClean="0"/>
              <a:t>E </a:t>
            </a:r>
            <a:r>
              <a:rPr lang="en-US" b="1" dirty="0"/>
              <a:t>Coli </a:t>
            </a:r>
            <a:r>
              <a:rPr lang="en-US" b="1" dirty="0" smtClean="0"/>
              <a:t>readings : </a:t>
            </a:r>
            <a:r>
              <a:rPr lang="en-US" dirty="0" smtClean="0"/>
              <a:t>geometric mean of two readings at each beach. </a:t>
            </a:r>
          </a:p>
          <a:p>
            <a:pPr marL="0" indent="0">
              <a:buNone/>
            </a:pPr>
            <a:r>
              <a:rPr lang="en-US" dirty="0" smtClean="0"/>
              <a:t>		</a:t>
            </a:r>
            <a:r>
              <a:rPr lang="en-US" dirty="0" smtClean="0"/>
              <a:t>20 beaches. Measured Mon-Fri. </a:t>
            </a:r>
            <a:r>
              <a:rPr lang="en-US" dirty="0" smtClean="0"/>
              <a:t>~75days per year.  10 years of data.</a:t>
            </a:r>
            <a:endParaRPr lang="en-US" dirty="0" smtClean="0"/>
          </a:p>
          <a:p>
            <a:pPr marL="0" indent="0">
              <a:buNone/>
            </a:pPr>
            <a:endParaRPr lang="en-US" dirty="0" smtClean="0"/>
          </a:p>
          <a:p>
            <a:pPr marL="0" indent="0">
              <a:buNone/>
            </a:pPr>
            <a:r>
              <a:rPr lang="en-US" b="1" u="sng" dirty="0" smtClean="0"/>
              <a:t>Predictors:</a:t>
            </a:r>
            <a:endParaRPr lang="en-US" b="1" u="sng" dirty="0"/>
          </a:p>
          <a:p>
            <a:pPr marL="0" indent="0">
              <a:buNone/>
            </a:pPr>
            <a:r>
              <a:rPr lang="en-US" b="1" dirty="0" smtClean="0"/>
              <a:t>	Weather : </a:t>
            </a:r>
            <a:r>
              <a:rPr lang="en-US" dirty="0" smtClean="0"/>
              <a:t>temp, </a:t>
            </a:r>
            <a:r>
              <a:rPr lang="en-US" dirty="0"/>
              <a:t>wind </a:t>
            </a:r>
            <a:r>
              <a:rPr lang="en-US" dirty="0" smtClean="0"/>
              <a:t>speed</a:t>
            </a:r>
            <a:r>
              <a:rPr lang="en-US" dirty="0" smtClean="0"/>
              <a:t> &amp; </a:t>
            </a:r>
            <a:r>
              <a:rPr lang="en-US" dirty="0"/>
              <a:t>direction, humidity, rain, </a:t>
            </a:r>
            <a:r>
              <a:rPr lang="en-US" dirty="0" smtClean="0"/>
              <a:t>pressure, dew point</a:t>
            </a:r>
            <a:r>
              <a:rPr lang="en-US" dirty="0" smtClean="0"/>
              <a:t>	</a:t>
            </a:r>
            <a:endParaRPr lang="en-US" dirty="0"/>
          </a:p>
          <a:p>
            <a:pPr marL="0" indent="0">
              <a:buNone/>
            </a:pPr>
            <a:r>
              <a:rPr lang="en-US" b="1" dirty="0" smtClean="0"/>
              <a:t>	</a:t>
            </a:r>
            <a:r>
              <a:rPr lang="en-US" b="1" strike="sngStrike" dirty="0" smtClean="0"/>
              <a:t>Water </a:t>
            </a:r>
            <a:r>
              <a:rPr lang="en-US" b="1" strike="sngStrike" dirty="0"/>
              <a:t>Sensor Readings : </a:t>
            </a:r>
            <a:r>
              <a:rPr lang="en-US" strike="sngStrike" dirty="0"/>
              <a:t>turbidity, wave height, chlorophyll, ph levels </a:t>
            </a:r>
          </a:p>
          <a:p>
            <a:pPr marL="0" indent="0">
              <a:buNone/>
            </a:pPr>
            <a:endParaRPr lang="en-US" dirty="0"/>
          </a:p>
          <a:p>
            <a:pPr marL="400050" lvl="1" indent="0">
              <a:buNone/>
            </a:pPr>
            <a:r>
              <a:rPr lang="en-US" sz="1800" b="1" dirty="0" smtClean="0"/>
              <a:t>Engineered </a:t>
            </a:r>
            <a:r>
              <a:rPr lang="en-US" sz="1800" b="1" dirty="0" smtClean="0"/>
              <a:t>features : </a:t>
            </a:r>
            <a:r>
              <a:rPr lang="en-US" sz="1800" dirty="0" smtClean="0"/>
              <a:t>lagged variables, trailing averages,</a:t>
            </a:r>
          </a:p>
          <a:p>
            <a:pPr marL="400050" lvl="1" indent="0">
              <a:buNone/>
            </a:pPr>
            <a:r>
              <a:rPr lang="en-US" sz="1800" dirty="0" smtClean="0"/>
              <a:t>	</a:t>
            </a:r>
            <a:r>
              <a:rPr lang="en-US" sz="1800" dirty="0" smtClean="0"/>
              <a:t>			     		overnight </a:t>
            </a:r>
            <a:r>
              <a:rPr lang="en-US" sz="1800" dirty="0" smtClean="0"/>
              <a:t>pressure change, </a:t>
            </a:r>
            <a:r>
              <a:rPr lang="en-US" sz="1800" dirty="0" smtClean="0"/>
              <a:t>accumulated rain, </a:t>
            </a:r>
          </a:p>
          <a:p>
            <a:pPr marL="400050" lvl="1" indent="0">
              <a:buNone/>
            </a:pPr>
            <a:r>
              <a:rPr lang="en-US" sz="1800" dirty="0" smtClean="0"/>
              <a:t>	</a:t>
            </a:r>
            <a:r>
              <a:rPr lang="en-US" sz="1800" dirty="0" smtClean="0"/>
              <a:t>			     		North/South </a:t>
            </a:r>
            <a:r>
              <a:rPr lang="en-US" sz="1800" dirty="0" smtClean="0"/>
              <a:t>wind </a:t>
            </a:r>
            <a:r>
              <a:rPr lang="en-US" sz="1800" dirty="0" smtClean="0"/>
              <a:t>speed, East/West wind speed</a:t>
            </a:r>
          </a:p>
          <a:p>
            <a:pPr marL="0" indent="0">
              <a:buNone/>
            </a:pPr>
            <a:r>
              <a:rPr lang="en-US" dirty="0" smtClean="0"/>
              <a:t>	</a:t>
            </a:r>
            <a:r>
              <a:rPr lang="en-US" dirty="0" smtClean="0"/>
              <a:t>				</a:t>
            </a:r>
            <a:endParaRPr lang="en-US" dirty="0" smtClean="0"/>
          </a:p>
          <a:p>
            <a:pPr marL="0" indent="0">
              <a:buNone/>
            </a:pPr>
            <a:endParaRPr lang="en-US" dirty="0"/>
          </a:p>
        </p:txBody>
      </p:sp>
    </p:spTree>
    <p:extLst>
      <p:ext uri="{BB962C8B-B14F-4D97-AF65-F5344CB8AC3E}">
        <p14:creationId xmlns:p14="http://schemas.microsoft.com/office/powerpoint/2010/main" xmlns="" val="394903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blinds(horizontal)">
                                      <p:cBhvr>
                                        <p:cTn id="7" dur="500"/>
                                        <p:tgtEl>
                                          <p:spTgt spid="3">
                                            <p:txEl>
                                              <p:pRg st="8" end="8"/>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9" end="9"/>
                                            </p:txEl>
                                          </p:spTgt>
                                        </p:tgtEl>
                                        <p:attrNameLst>
                                          <p:attrName>style.visibility</p:attrName>
                                        </p:attrNameLst>
                                      </p:cBhvr>
                                      <p:to>
                                        <p:strVal val="visible"/>
                                      </p:to>
                                    </p:set>
                                    <p:animEffect transition="in" filter="blinds(horizontal)">
                                      <p:cBhvr>
                                        <p:cTn id="10" dur="500"/>
                                        <p:tgtEl>
                                          <p:spTgt spid="3">
                                            <p:txEl>
                                              <p:pRg st="9" end="9"/>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blinds(horizontal)">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methods considered: </a:t>
            </a:r>
            <a:br>
              <a:rPr lang="en-US" dirty="0" smtClean="0"/>
            </a:br>
            <a:r>
              <a:rPr lang="en-US" dirty="0" smtClean="0"/>
              <a:t>Random Forests and Gradient Boosting</a:t>
            </a:r>
            <a:endParaRPr lang="en-US" dirty="0"/>
          </a:p>
        </p:txBody>
      </p:sp>
      <p:sp>
        <p:nvSpPr>
          <p:cNvPr id="3" name="Content Placeholder 2"/>
          <p:cNvSpPr>
            <a:spLocks noGrp="1"/>
          </p:cNvSpPr>
          <p:nvPr>
            <p:ph idx="1"/>
          </p:nvPr>
        </p:nvSpPr>
        <p:spPr/>
        <p:txBody>
          <a:bodyPr/>
          <a:lstStyle/>
          <a:p>
            <a:r>
              <a:rPr lang="en-US" dirty="0" smtClean="0"/>
              <a:t>Bagging  (RF)    - averaging across independent decision tree models </a:t>
            </a:r>
          </a:p>
          <a:p>
            <a:endParaRPr lang="en-US" dirty="0" smtClean="0"/>
          </a:p>
          <a:p>
            <a:r>
              <a:rPr lang="en-US" dirty="0" smtClean="0"/>
              <a:t>Boosting (GBM) – iterative decision tree building to strengthen weak learners</a:t>
            </a:r>
          </a:p>
          <a:p>
            <a:endParaRPr lang="en-US" dirty="0" smtClean="0"/>
          </a:p>
          <a:p>
            <a:r>
              <a:rPr lang="en-US" dirty="0" smtClean="0"/>
              <a:t>Use both in combination can lower variance, give more robust results.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Context of project       : </a:t>
            </a:r>
            <a:r>
              <a:rPr lang="en-US" dirty="0" err="1"/>
              <a:t>ChiHackNight</a:t>
            </a:r>
            <a:r>
              <a:rPr lang="en-US" dirty="0"/>
              <a:t> collaboration</a:t>
            </a:r>
          </a:p>
          <a:p>
            <a:r>
              <a:rPr lang="en-US" dirty="0"/>
              <a:t>Description of problem : Why E. Coli prediction is both important and difficult</a:t>
            </a:r>
          </a:p>
          <a:p>
            <a:r>
              <a:rPr lang="en-US" dirty="0"/>
              <a:t>Modeling </a:t>
            </a:r>
            <a:r>
              <a:rPr lang="en-US" dirty="0" smtClean="0"/>
              <a:t>approach       </a:t>
            </a:r>
            <a:r>
              <a:rPr lang="en-US" dirty="0"/>
              <a:t>: Ensemble of GBM and Random Forest models </a:t>
            </a:r>
          </a:p>
          <a:p>
            <a:r>
              <a:rPr lang="en-US" dirty="0"/>
              <a:t>Results                         : Performance comparisons</a:t>
            </a:r>
          </a:p>
          <a:p>
            <a:r>
              <a:rPr lang="en-US" dirty="0" smtClean="0"/>
              <a:t>Reflections                   </a:t>
            </a:r>
            <a:r>
              <a:rPr lang="en-US" dirty="0"/>
              <a:t>: Pros and cons of collaborative data science work</a:t>
            </a:r>
          </a:p>
        </p:txBody>
      </p:sp>
    </p:spTree>
    <p:extLst>
      <p:ext uri="{BB962C8B-B14F-4D97-AF65-F5344CB8AC3E}">
        <p14:creationId xmlns:p14="http://schemas.microsoft.com/office/powerpoint/2010/main" xmlns="" val="5968660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a:t>Modeling Approach: </a:t>
            </a:r>
            <a:r>
              <a:rPr lang="en-US" sz="2800" dirty="0" smtClean="0"/>
              <a:t/>
            </a:r>
            <a:br>
              <a:rPr lang="en-US" sz="2800" dirty="0" smtClean="0"/>
            </a:br>
            <a:r>
              <a:rPr lang="en-US" sz="2800" dirty="0" smtClean="0"/>
              <a:t>Ensembles </a:t>
            </a:r>
            <a:r>
              <a:rPr lang="en-US" sz="2800" dirty="0"/>
              <a:t>of Random Forest and </a:t>
            </a:r>
            <a:br>
              <a:rPr lang="en-US" sz="2800" dirty="0"/>
            </a:br>
            <a:r>
              <a:rPr lang="en-US" sz="2800" dirty="0"/>
              <a:t>Gradient </a:t>
            </a:r>
            <a:r>
              <a:rPr lang="en-US" sz="2800" dirty="0" smtClean="0"/>
              <a:t>Boosting </a:t>
            </a:r>
            <a:r>
              <a:rPr lang="en-US" sz="2800" dirty="0"/>
              <a:t>Machine Regression Trees</a:t>
            </a:r>
          </a:p>
        </p:txBody>
      </p:sp>
      <p:sp>
        <p:nvSpPr>
          <p:cNvPr id="3" name="Content Placeholder 2"/>
          <p:cNvSpPr>
            <a:spLocks noGrp="1"/>
          </p:cNvSpPr>
          <p:nvPr>
            <p:ph idx="1"/>
          </p:nvPr>
        </p:nvSpPr>
        <p:spPr>
          <a:xfrm>
            <a:off x="677334" y="2160589"/>
            <a:ext cx="10093760" cy="3880773"/>
          </a:xfrm>
        </p:spPr>
        <p:txBody>
          <a:bodyPr/>
          <a:lstStyle/>
          <a:p>
            <a:pPr marL="0" indent="0">
              <a:buNone/>
            </a:pPr>
            <a:r>
              <a:rPr lang="en-US" dirty="0"/>
              <a:t>Process:</a:t>
            </a:r>
          </a:p>
          <a:p>
            <a:r>
              <a:rPr lang="en-US" dirty="0" smtClean="0"/>
              <a:t>Remove </a:t>
            </a:r>
            <a:r>
              <a:rPr lang="en-US" dirty="0"/>
              <a:t>2015 from training data</a:t>
            </a:r>
            <a:r>
              <a:rPr lang="en-US" dirty="0" smtClean="0"/>
              <a:t>.  Keep as final test set.</a:t>
            </a:r>
            <a:endParaRPr lang="en-US" dirty="0"/>
          </a:p>
          <a:p>
            <a:endParaRPr lang="en-US" dirty="0" smtClean="0"/>
          </a:p>
          <a:p>
            <a:r>
              <a:rPr lang="en-US" dirty="0" smtClean="0"/>
              <a:t>For </a:t>
            </a:r>
            <a:r>
              <a:rPr lang="en-US" dirty="0"/>
              <a:t>each year 2006-2014, hold year of data out of training set and build model. </a:t>
            </a:r>
          </a:p>
          <a:p>
            <a:endParaRPr lang="en-US" dirty="0" smtClean="0"/>
          </a:p>
          <a:p>
            <a:r>
              <a:rPr lang="en-US" dirty="0" smtClean="0"/>
              <a:t>Calibrate decision </a:t>
            </a:r>
            <a:r>
              <a:rPr lang="en-US" dirty="0"/>
              <a:t>threshold </a:t>
            </a:r>
            <a:r>
              <a:rPr lang="en-US" dirty="0" smtClean="0"/>
              <a:t>using hold out year.  (set </a:t>
            </a:r>
            <a:r>
              <a:rPr lang="en-US" dirty="0" err="1" smtClean="0"/>
              <a:t>FalseNegRate</a:t>
            </a:r>
            <a:r>
              <a:rPr lang="en-US" dirty="0" smtClean="0"/>
              <a:t> to 5%, max or 2% max)</a:t>
            </a:r>
            <a:endParaRPr lang="en-US" dirty="0"/>
          </a:p>
          <a:p>
            <a:endParaRPr lang="en-US" dirty="0" smtClean="0"/>
          </a:p>
          <a:p>
            <a:r>
              <a:rPr lang="en-US" dirty="0" smtClean="0"/>
              <a:t>Test </a:t>
            </a:r>
            <a:r>
              <a:rPr lang="en-US" dirty="0"/>
              <a:t>resulting set of models </a:t>
            </a:r>
            <a:r>
              <a:rPr lang="en-US" dirty="0" smtClean="0"/>
              <a:t>on </a:t>
            </a:r>
            <a:r>
              <a:rPr lang="en-US" dirty="0"/>
              <a:t>2015 </a:t>
            </a:r>
            <a:r>
              <a:rPr lang="en-US" dirty="0" smtClean="0"/>
              <a:t>data using calibrated decision thresholds.</a:t>
            </a:r>
            <a:endParaRPr lang="en-US" dirty="0"/>
          </a:p>
          <a:p>
            <a:endParaRPr lang="en-US" dirty="0"/>
          </a:p>
        </p:txBody>
      </p:sp>
    </p:spTree>
    <p:extLst>
      <p:ext uri="{BB962C8B-B14F-4D97-AF65-F5344CB8AC3E}">
        <p14:creationId xmlns:p14="http://schemas.microsoft.com/office/powerpoint/2010/main" xmlns="" val="1422728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61682"/>
            <a:ext cx="9698566" cy="474617"/>
          </a:xfrm>
        </p:spPr>
        <p:txBody>
          <a:bodyPr>
            <a:noAutofit/>
          </a:bodyPr>
          <a:lstStyle/>
          <a:p>
            <a:r>
              <a:rPr lang="en-US" sz="2000" dirty="0"/>
              <a:t>Two hold-out-year </a:t>
            </a:r>
            <a:r>
              <a:rPr lang="en-US" sz="2000" dirty="0" smtClean="0"/>
              <a:t>models. Example of setting and using decision threshold. </a:t>
            </a:r>
            <a:endParaRPr lang="en-US" sz="2000" dirty="0"/>
          </a:p>
        </p:txBody>
      </p:sp>
      <p:pic>
        <p:nvPicPr>
          <p:cNvPr id="4" name="Content Placeholder 3"/>
          <p:cNvPicPr>
            <a:picLocks noGrp="1" noChangeAspect="1"/>
          </p:cNvPicPr>
          <p:nvPr>
            <p:ph idx="1"/>
          </p:nvPr>
        </p:nvPicPr>
        <p:blipFill>
          <a:blip r:embed="rId3"/>
          <a:stretch>
            <a:fillRect/>
          </a:stretch>
        </p:blipFill>
        <p:spPr>
          <a:xfrm>
            <a:off x="304352" y="1240040"/>
            <a:ext cx="5222389" cy="5311509"/>
          </a:xfrm>
        </p:spPr>
      </p:pic>
      <p:pic>
        <p:nvPicPr>
          <p:cNvPr id="5" name="Picture 4"/>
          <p:cNvPicPr>
            <a:picLocks noChangeAspect="1"/>
          </p:cNvPicPr>
          <p:nvPr/>
        </p:nvPicPr>
        <p:blipFill>
          <a:blip r:embed="rId4"/>
          <a:stretch>
            <a:fillRect/>
          </a:stretch>
        </p:blipFill>
        <p:spPr>
          <a:xfrm>
            <a:off x="6088526" y="1228565"/>
            <a:ext cx="5220450" cy="5309537"/>
          </a:xfrm>
          <a:prstGeom prst="rect">
            <a:avLst/>
          </a:prstGeom>
        </p:spPr>
      </p:pic>
      <p:cxnSp>
        <p:nvCxnSpPr>
          <p:cNvPr id="8" name="Straight Connector 7"/>
          <p:cNvCxnSpPr/>
          <p:nvPr/>
        </p:nvCxnSpPr>
        <p:spPr>
          <a:xfrm flipV="1">
            <a:off x="430306" y="2178424"/>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70647" y="4894729"/>
            <a:ext cx="5123329"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190129" y="2236695"/>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6190129" y="4953001"/>
            <a:ext cx="5257800" cy="134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5108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linds(horizontal)">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13765"/>
            <a:ext cx="8596668" cy="1320800"/>
          </a:xfrm>
        </p:spPr>
        <p:txBody>
          <a:bodyPr/>
          <a:lstStyle/>
          <a:p>
            <a:r>
              <a:rPr lang="en-US" dirty="0"/>
              <a:t>Composition and Comparison of Models</a:t>
            </a:r>
          </a:p>
        </p:txBody>
      </p:sp>
      <p:pic>
        <p:nvPicPr>
          <p:cNvPr id="6" name="Content Placeholder 5" descr="Montrose_MinMax_models3.png"/>
          <p:cNvPicPr>
            <a:picLocks noGrp="1" noChangeAspect="1"/>
          </p:cNvPicPr>
          <p:nvPr>
            <p:ph idx="1"/>
          </p:nvPr>
        </p:nvPicPr>
        <p:blipFill>
          <a:blip r:embed="rId3"/>
          <a:stretch>
            <a:fillRect/>
          </a:stretch>
        </p:blipFill>
        <p:spPr>
          <a:xfrm>
            <a:off x="330200" y="1183341"/>
            <a:ext cx="10763624" cy="5499847"/>
          </a:xfrm>
        </p:spPr>
      </p:pic>
    </p:spTree>
    <p:extLst>
      <p:ext uri="{BB962C8B-B14F-4D97-AF65-F5344CB8AC3E}">
        <p14:creationId xmlns:p14="http://schemas.microsoft.com/office/powerpoint/2010/main" xmlns="" val="28118861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01189"/>
          </a:xfrm>
        </p:spPr>
        <p:txBody>
          <a:bodyPr/>
          <a:lstStyle/>
          <a:p>
            <a:r>
              <a:rPr lang="en-US" dirty="0"/>
              <a:t>Ensemble of ensembles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293652162"/>
              </p:ext>
            </p:extLst>
          </p:nvPr>
        </p:nvGraphicFramePr>
        <p:xfrm>
          <a:off x="677862" y="1724298"/>
          <a:ext cx="9445851" cy="4317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81769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xmlns=""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xmlns="" val="20306195"/>
                    </a:ext>
                  </a:extLst>
                </a:gridCol>
                <a:gridCol w="1507218">
                  <a:extLst>
                    <a:ext uri="{9D8B030D-6E8A-4147-A177-3AD203B41FA5}">
                      <a16:colId xmlns:a16="http://schemas.microsoft.com/office/drawing/2014/main" xmlns="" val="4268589379"/>
                    </a:ext>
                  </a:extLst>
                </a:gridCol>
                <a:gridCol w="1277471">
                  <a:extLst>
                    <a:ext uri="{9D8B030D-6E8A-4147-A177-3AD203B41FA5}">
                      <a16:colId xmlns:a16="http://schemas.microsoft.com/office/drawing/2014/main" xmlns="" val="1839981031"/>
                    </a:ext>
                  </a:extLst>
                </a:gridCol>
                <a:gridCol w="1303631">
                  <a:extLst>
                    <a:ext uri="{9D8B030D-6E8A-4147-A177-3AD203B41FA5}">
                      <a16:colId xmlns:a16="http://schemas.microsoft.com/office/drawing/2014/main" xmlns=""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xmlns=""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4</a:t>
                      </a:r>
                    </a:p>
                  </a:txBody>
                  <a:tcPr marL="9525" marR="9525" marT="9525" marB="0" anchor="b"/>
                </a:tc>
                <a:extLst>
                  <a:ext uri="{0D108BD9-81ED-4DB2-BD59-A6C34878D82A}">
                    <a16:rowId xmlns:a16="http://schemas.microsoft.com/office/drawing/2014/main" xmlns=""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xmlns="" val="324260057"/>
                  </a:ext>
                </a:extLst>
              </a:tr>
              <a:tr h="188616">
                <a:tc>
                  <a:txBody>
                    <a:bodyPr/>
                    <a:lstStyle/>
                    <a:p>
                      <a:pPr algn="r" fontAlgn="ctr"/>
                      <a:r>
                        <a:rPr lang="en-US" sz="1200" b="0" i="0" u="none" strike="noStrike">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6</a:t>
                      </a:r>
                    </a:p>
                  </a:txBody>
                  <a:tcPr marL="9525" marR="9525" marT="9525" marB="0" anchor="b"/>
                </a:tc>
                <a:extLst>
                  <a:ext uri="{0D108BD9-81ED-4DB2-BD59-A6C34878D82A}">
                    <a16:rowId xmlns:a16="http://schemas.microsoft.com/office/drawing/2014/main" xmlns="" val="1756373148"/>
                  </a:ext>
                </a:extLst>
              </a:tr>
              <a:tr h="188616">
                <a:tc>
                  <a:txBody>
                    <a:bodyPr/>
                    <a:lstStyle/>
                    <a:p>
                      <a:pPr algn="r" fontAlgn="ctr"/>
                      <a:r>
                        <a:rPr lang="en-US" sz="1200" b="0" i="0" u="none" strike="noStrike">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extLst>
                  <a:ext uri="{0D108BD9-81ED-4DB2-BD59-A6C34878D82A}">
                    <a16:rowId xmlns:a16="http://schemas.microsoft.com/office/drawing/2014/main" xmlns=""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xmlns="" val="1424811356"/>
                  </a:ext>
                </a:extLst>
              </a:tr>
              <a:tr h="188616">
                <a:tc>
                  <a:txBody>
                    <a:bodyPr/>
                    <a:lstStyle/>
                    <a:p>
                      <a:pPr algn="r" fontAlgn="ctr"/>
                      <a:r>
                        <a:rPr lang="en-US" sz="1200" b="0" i="0" u="none" strike="noStrike" dirty="0">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1656930342"/>
                  </a:ext>
                </a:extLst>
              </a:tr>
              <a:tr h="188616">
                <a:tc>
                  <a:txBody>
                    <a:bodyPr/>
                    <a:lstStyle/>
                    <a:p>
                      <a:pPr algn="r" fontAlgn="ctr"/>
                      <a:r>
                        <a:rPr lang="en-US" sz="1200" b="0" i="0" u="none" strike="noStrike" dirty="0" err="1">
                          <a:solidFill>
                            <a:srgbClr val="000000"/>
                          </a:solidFill>
                          <a:latin typeface="+mn-lt"/>
                        </a:rPr>
                        <a:t>Osterman</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1036724216"/>
                  </a:ext>
                </a:extLst>
              </a:tr>
              <a:tr h="188616">
                <a:tc>
                  <a:txBody>
                    <a:bodyPr/>
                    <a:lstStyle/>
                    <a:p>
                      <a:pPr algn="r" fontAlgn="ctr"/>
                      <a:r>
                        <a:rPr lang="en-US" sz="1200" b="0" i="0" u="none" strike="noStrike" dirty="0">
                          <a:solidFill>
                            <a:srgbClr val="000000"/>
                          </a:solidFill>
                          <a:latin typeface="+mn-lt"/>
                        </a:rPr>
                        <a:t>Foster</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3846047693"/>
                  </a:ext>
                </a:extLst>
              </a:tr>
              <a:tr h="188616">
                <a:tc>
                  <a:txBody>
                    <a:bodyPr/>
                    <a:lstStyle/>
                    <a:p>
                      <a:pPr algn="r" fontAlgn="ctr"/>
                      <a:r>
                        <a:rPr lang="en-US" sz="1200" b="0" i="0" u="none" strike="noStrike" dirty="0">
                          <a:solidFill>
                            <a:srgbClr val="000000"/>
                          </a:solidFill>
                          <a:latin typeface="+mn-lt"/>
                        </a:rPr>
                        <a:t>Montrose</a:t>
                      </a:r>
                    </a:p>
                  </a:txBody>
                  <a:tcPr marL="9525" marR="9525" marT="9525" marB="0" anchor="ctr"/>
                </a:tc>
                <a:tc>
                  <a:txBody>
                    <a:bodyPr/>
                    <a:lstStyle/>
                    <a:p>
                      <a:pPr algn="ctr" fontAlgn="b"/>
                      <a:r>
                        <a:rPr lang="en-US" sz="1200" b="0" i="0" u="none" strike="noStrike">
                          <a:solidFill>
                            <a:srgbClr val="000000"/>
                          </a:solidFill>
                          <a:latin typeface="+mn-lt"/>
                        </a:rPr>
                        <a:t>11</a:t>
                      </a:r>
                    </a:p>
                  </a:txBody>
                  <a:tcPr marL="9525" marR="9525" marT="9525" marB="0" anchor="b"/>
                </a:tc>
                <a:tc>
                  <a:txBody>
                    <a:bodyPr/>
                    <a:lstStyle/>
                    <a:p>
                      <a:pPr algn="ctr" fontAlgn="b"/>
                      <a:r>
                        <a:rPr lang="en-US" sz="1200" b="0" i="0" u="none" strike="noStrike">
                          <a:solidFill>
                            <a:srgbClr val="000000"/>
                          </a:solidFill>
                          <a:latin typeface="+mn-lt"/>
                        </a:rPr>
                        <a:t>17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xmlns=""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xmlns=""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4</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xmlns=""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dirty="0">
                          <a:solidFill>
                            <a:srgbClr val="000000"/>
                          </a:solidFill>
                          <a:latin typeface="+mn-lt"/>
                        </a:rPr>
                        <a:t>9</a:t>
                      </a:r>
                    </a:p>
                  </a:txBody>
                  <a:tcPr marL="9525" marR="9525" marT="9525" marB="0" anchor="b"/>
                </a:tc>
                <a:extLst>
                  <a:ext uri="{0D108BD9-81ED-4DB2-BD59-A6C34878D82A}">
                    <a16:rowId xmlns:a16="http://schemas.microsoft.com/office/drawing/2014/main" xmlns=""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16</a:t>
                      </a:r>
                    </a:p>
                  </a:txBody>
                  <a:tcPr marL="9525" marR="9525" marT="9525" marB="0" anchor="b"/>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xmlns=""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8</a:t>
                      </a:r>
                    </a:p>
                  </a:txBody>
                  <a:tcPr marL="9525" marR="9525" marT="9525" marB="0" anchor="b"/>
                </a:tc>
                <a:tc>
                  <a:txBody>
                    <a:bodyPr/>
                    <a:lstStyle/>
                    <a:p>
                      <a:pPr algn="ctr" fontAlgn="b"/>
                      <a:r>
                        <a:rPr lang="en-US" sz="1200" b="0" i="0" u="none" strike="noStrike">
                          <a:solidFill>
                            <a:srgbClr val="000000"/>
                          </a:solidFill>
                          <a:latin typeface="+mn-lt"/>
                        </a:rPr>
                        <a:t>9</a:t>
                      </a:r>
                    </a:p>
                  </a:txBody>
                  <a:tcPr marL="9525" marR="9525" marT="9525" marB="0" anchor="b"/>
                </a:tc>
                <a:tc>
                  <a:txBody>
                    <a:bodyPr/>
                    <a:lstStyle/>
                    <a:p>
                      <a:pPr algn="ctr" fontAlgn="b"/>
                      <a:r>
                        <a:rPr lang="en-US" sz="1200" b="0" i="0" u="none" strike="noStrike" dirty="0">
                          <a:solidFill>
                            <a:srgbClr val="000000"/>
                          </a:solidFill>
                          <a:latin typeface="+mn-lt"/>
                        </a:rPr>
                        <a:t>21</a:t>
                      </a:r>
                    </a:p>
                  </a:txBody>
                  <a:tcPr marL="9525" marR="9525" marT="9525" marB="0" anchor="b"/>
                </a:tc>
                <a:extLst>
                  <a:ext uri="{0D108BD9-81ED-4DB2-BD59-A6C34878D82A}">
                    <a16:rowId xmlns:a16="http://schemas.microsoft.com/office/drawing/2014/main" xmlns="" val="3307513520"/>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xmlns=""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xmlns="" val="20306195"/>
                    </a:ext>
                  </a:extLst>
                </a:gridCol>
                <a:gridCol w="1394961">
                  <a:extLst>
                    <a:ext uri="{9D8B030D-6E8A-4147-A177-3AD203B41FA5}">
                      <a16:colId xmlns:a16="http://schemas.microsoft.com/office/drawing/2014/main" xmlns="" val="4268589379"/>
                    </a:ext>
                  </a:extLst>
                </a:gridCol>
                <a:gridCol w="1195839">
                  <a:extLst>
                    <a:ext uri="{9D8B030D-6E8A-4147-A177-3AD203B41FA5}">
                      <a16:colId xmlns:a16="http://schemas.microsoft.com/office/drawing/2014/main" xmlns="" val="1839981031"/>
                    </a:ext>
                  </a:extLst>
                </a:gridCol>
                <a:gridCol w="1218979">
                  <a:extLst>
                    <a:ext uri="{9D8B030D-6E8A-4147-A177-3AD203B41FA5}">
                      <a16:colId xmlns:a16="http://schemas.microsoft.com/office/drawing/2014/main" xmlns=""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5%)</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40%     Recall: 24%</a:t>
            </a:r>
            <a:endParaRPr lang="en-US" dirty="0"/>
          </a:p>
        </p:txBody>
      </p:sp>
    </p:spTree>
    <p:extLst>
      <p:ext uri="{BB962C8B-B14F-4D97-AF65-F5344CB8AC3E}">
        <p14:creationId xmlns:p14="http://schemas.microsoft.com/office/powerpoint/2010/main" xmlns="" val="12489813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84069"/>
          </a:xfrm>
        </p:spPr>
        <p:txBody>
          <a:bodyPr>
            <a:normAutofit fontScale="90000"/>
          </a:bodyPr>
          <a:lstStyle/>
          <a:p>
            <a:r>
              <a:rPr lang="en-US" dirty="0"/>
              <a:t>Comparison of Current and Proposed models</a:t>
            </a:r>
          </a:p>
        </p:txBody>
      </p:sp>
      <p:graphicFrame>
        <p:nvGraphicFramePr>
          <p:cNvPr id="5" name="Content Placeholder 4"/>
          <p:cNvGraphicFramePr>
            <a:graphicFrameLocks/>
          </p:cNvGraphicFramePr>
          <p:nvPr>
            <p:extLst>
              <p:ext uri="{D42A27DB-BD31-4B8C-83A1-F6EECF244321}">
                <p14:modId xmlns:p14="http://schemas.microsoft.com/office/powerpoint/2010/main" xmlns="" val="4251555114"/>
              </p:ext>
            </p:extLst>
          </p:nvPr>
        </p:nvGraphicFramePr>
        <p:xfrm>
          <a:off x="5586590" y="1966331"/>
          <a:ext cx="5022406" cy="4040505"/>
        </p:xfrm>
        <a:graphic>
          <a:graphicData uri="http://schemas.openxmlformats.org/drawingml/2006/table">
            <a:tbl>
              <a:tblPr>
                <a:tableStyleId>{5C22544A-7EE6-4342-B048-85BDC9FD1C3A}</a:tableStyleId>
              </a:tblPr>
              <a:tblGrid>
                <a:gridCol w="934086">
                  <a:extLst>
                    <a:ext uri="{9D8B030D-6E8A-4147-A177-3AD203B41FA5}">
                      <a16:colId xmlns:a16="http://schemas.microsoft.com/office/drawing/2014/main" xmlns="" val="20306195"/>
                    </a:ext>
                  </a:extLst>
                </a:gridCol>
                <a:gridCol w="1507218">
                  <a:extLst>
                    <a:ext uri="{9D8B030D-6E8A-4147-A177-3AD203B41FA5}">
                      <a16:colId xmlns:a16="http://schemas.microsoft.com/office/drawing/2014/main" xmlns="" val="4268589379"/>
                    </a:ext>
                  </a:extLst>
                </a:gridCol>
                <a:gridCol w="1277471">
                  <a:extLst>
                    <a:ext uri="{9D8B030D-6E8A-4147-A177-3AD203B41FA5}">
                      <a16:colId xmlns:a16="http://schemas.microsoft.com/office/drawing/2014/main" xmlns="" val="1839981031"/>
                    </a:ext>
                  </a:extLst>
                </a:gridCol>
                <a:gridCol w="1303631">
                  <a:extLst>
                    <a:ext uri="{9D8B030D-6E8A-4147-A177-3AD203B41FA5}">
                      <a16:colId xmlns:a16="http://schemas.microsoft.com/office/drawing/2014/main" xmlns="" val="3389394018"/>
                    </a:ext>
                  </a:extLst>
                </a:gridCol>
              </a:tblGrid>
              <a:tr h="188616">
                <a:tc>
                  <a:txBody>
                    <a:bodyPr/>
                    <a:lstStyle/>
                    <a:p>
                      <a:pPr algn="ctr" fontAlgn="ctr"/>
                      <a:r>
                        <a:rPr lang="en-US" sz="1200" b="0" i="0" u="none" strike="noStrike">
                          <a:solidFill>
                            <a:srgbClr val="000000"/>
                          </a:solidFill>
                          <a:latin typeface="+mn-lt"/>
                        </a:rPr>
                        <a:t>BEACH</a:t>
                      </a:r>
                    </a:p>
                  </a:txBody>
                  <a:tcPr marL="9525" marR="9525" marT="9525" marB="0" anchor="ctr"/>
                </a:tc>
                <a:tc>
                  <a:txBody>
                    <a:bodyPr/>
                    <a:lstStyle/>
                    <a:p>
                      <a:pPr algn="ctr" fontAlgn="ctr"/>
                      <a:r>
                        <a:rPr lang="en-US" sz="1200" b="0" i="0" u="none" strike="noStrike">
                          <a:solidFill>
                            <a:srgbClr val="000000"/>
                          </a:solidFill>
                          <a:latin typeface="+mn-lt"/>
                        </a:rPr>
                        <a:t>incorrect_warning</a:t>
                      </a:r>
                    </a:p>
                  </a:txBody>
                  <a:tcPr marL="9525" marR="9525" marT="9525" marB="0" anchor="ctr"/>
                </a:tc>
                <a:tc>
                  <a:txBody>
                    <a:bodyPr/>
                    <a:lstStyle/>
                    <a:p>
                      <a:pPr algn="ctr" fontAlgn="ctr"/>
                      <a:r>
                        <a:rPr lang="en-US" sz="1200" b="0" i="0" u="none" strike="noStrike">
                          <a:solidFill>
                            <a:srgbClr val="000000"/>
                          </a:solidFill>
                          <a:latin typeface="+mn-lt"/>
                        </a:rPr>
                        <a:t>correct_warning</a:t>
                      </a:r>
                    </a:p>
                  </a:txBody>
                  <a:tcPr marL="9525" marR="9525" marT="9525" marB="0" anchor="ctr"/>
                </a:tc>
                <a:tc>
                  <a:txBody>
                    <a:bodyPr/>
                    <a:lstStyle/>
                    <a:p>
                      <a:pPr algn="ctr" fontAlgn="ctr"/>
                      <a:r>
                        <a:rPr lang="en-US" sz="1200" b="0" i="0" u="none" strike="noStrike">
                          <a:solidFill>
                            <a:srgbClr val="000000"/>
                          </a:solidFill>
                          <a:latin typeface="+mn-lt"/>
                        </a:rPr>
                        <a:t>missed_warning</a:t>
                      </a:r>
                    </a:p>
                  </a:txBody>
                  <a:tcPr marL="9525" marR="9525" marT="9525" marB="0" anchor="ctr"/>
                </a:tc>
                <a:extLst>
                  <a:ext uri="{0D108BD9-81ED-4DB2-BD59-A6C34878D82A}">
                    <a16:rowId xmlns:a16="http://schemas.microsoft.com/office/drawing/2014/main" xmlns="" val="4180195631"/>
                  </a:ext>
                </a:extLst>
              </a:tr>
              <a:tr h="188616">
                <a:tc>
                  <a:txBody>
                    <a:bodyPr/>
                    <a:lstStyle/>
                    <a:p>
                      <a:pPr algn="r" fontAlgn="ctr"/>
                      <a:r>
                        <a:rPr lang="en-US" sz="1200" b="0" i="0" u="none" strike="noStrike" dirty="0" err="1">
                          <a:solidFill>
                            <a:srgbClr val="000000"/>
                          </a:solidFill>
                          <a:latin typeface="+mn-lt"/>
                        </a:rPr>
                        <a:t>Juneway</a:t>
                      </a:r>
                      <a:endParaRPr lang="en-US" sz="1200" b="0" i="0" u="none" strike="noStrike" dirty="0">
                        <a:solidFill>
                          <a:srgbClr val="000000"/>
                        </a:solidFill>
                        <a:latin typeface="+mn-lt"/>
                      </a:endParaRP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5</a:t>
                      </a:r>
                    </a:p>
                  </a:txBody>
                  <a:tcPr marL="9525" marR="9525" marT="9525" marB="0" anchor="b"/>
                </a:tc>
                <a:extLst>
                  <a:ext uri="{0D108BD9-81ED-4DB2-BD59-A6C34878D82A}">
                    <a16:rowId xmlns:a16="http://schemas.microsoft.com/office/drawing/2014/main" xmlns="" val="2667217295"/>
                  </a:ext>
                </a:extLst>
              </a:tr>
              <a:tr h="188616">
                <a:tc>
                  <a:txBody>
                    <a:bodyPr/>
                    <a:lstStyle/>
                    <a:p>
                      <a:pPr algn="r" fontAlgn="ctr"/>
                      <a:r>
                        <a:rPr lang="en-US" sz="1200" b="0" i="0" u="none" strike="noStrike" dirty="0">
                          <a:solidFill>
                            <a:srgbClr val="000000"/>
                          </a:solidFill>
                          <a:latin typeface="+mn-lt"/>
                        </a:rPr>
                        <a:t>Rogers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324260057"/>
                  </a:ext>
                </a:extLst>
              </a:tr>
              <a:tr h="188616">
                <a:tc>
                  <a:txBody>
                    <a:bodyPr/>
                    <a:lstStyle/>
                    <a:p>
                      <a:pPr algn="r" fontAlgn="ctr"/>
                      <a:r>
                        <a:rPr lang="en-US" sz="1200" b="0" i="0" u="none" strike="noStrike" dirty="0">
                          <a:solidFill>
                            <a:srgbClr val="000000"/>
                          </a:solidFill>
                          <a:latin typeface="+mn-lt"/>
                        </a:rPr>
                        <a:t>Howard</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extLst>
                  <a:ext uri="{0D108BD9-81ED-4DB2-BD59-A6C34878D82A}">
                    <a16:rowId xmlns:a16="http://schemas.microsoft.com/office/drawing/2014/main" xmlns="" val="1756373148"/>
                  </a:ext>
                </a:extLst>
              </a:tr>
              <a:tr h="188616">
                <a:tc>
                  <a:txBody>
                    <a:bodyPr/>
                    <a:lstStyle/>
                    <a:p>
                      <a:pPr algn="r" fontAlgn="ctr"/>
                      <a:r>
                        <a:rPr lang="en-US" sz="1200" b="0" i="0" u="none" strike="noStrike" dirty="0">
                          <a:solidFill>
                            <a:srgbClr val="000000"/>
                          </a:solidFill>
                          <a:latin typeface="+mn-lt"/>
                        </a:rPr>
                        <a:t>Jarvis</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extLst>
                  <a:ext uri="{0D108BD9-81ED-4DB2-BD59-A6C34878D82A}">
                    <a16:rowId xmlns:a16="http://schemas.microsoft.com/office/drawing/2014/main" xmlns="" val="1737407286"/>
                  </a:ext>
                </a:extLst>
              </a:tr>
              <a:tr h="188616">
                <a:tc>
                  <a:txBody>
                    <a:bodyPr/>
                    <a:lstStyle/>
                    <a:p>
                      <a:pPr algn="r" fontAlgn="ctr"/>
                      <a:r>
                        <a:rPr lang="en-US" sz="1200" b="0" i="0" u="none" strike="noStrike">
                          <a:solidFill>
                            <a:srgbClr val="000000"/>
                          </a:solidFill>
                          <a:latin typeface="+mn-lt"/>
                        </a:rPr>
                        <a:t>Leone</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4</a:t>
                      </a:r>
                    </a:p>
                  </a:txBody>
                  <a:tcPr marL="9525" marR="9525" marT="9525" marB="0" anchor="b"/>
                </a:tc>
                <a:extLst>
                  <a:ext uri="{0D108BD9-81ED-4DB2-BD59-A6C34878D82A}">
                    <a16:rowId xmlns:a16="http://schemas.microsoft.com/office/drawing/2014/main" xmlns="" val="1424811356"/>
                  </a:ext>
                </a:extLst>
              </a:tr>
              <a:tr h="188616">
                <a:tc>
                  <a:txBody>
                    <a:bodyPr/>
                    <a:lstStyle/>
                    <a:p>
                      <a:pPr algn="r" fontAlgn="ctr"/>
                      <a:r>
                        <a:rPr lang="en-US" sz="1200" b="0" i="0" u="none" strike="noStrike">
                          <a:solidFill>
                            <a:srgbClr val="000000"/>
                          </a:solidFill>
                          <a:latin typeface="+mn-lt"/>
                        </a:rPr>
                        <a:t>Albion</a:t>
                      </a:r>
                    </a:p>
                  </a:txBody>
                  <a:tcPr marL="9525" marR="9525" marT="9525" marB="0" anchor="ctr"/>
                </a:tc>
                <a:tc>
                  <a:txBody>
                    <a:bodyPr/>
                    <a:lstStyle/>
                    <a:p>
                      <a:pPr algn="ctr" fontAlgn="b"/>
                      <a:r>
                        <a:rPr lang="en-US" sz="1200" b="0" i="0" u="none" strike="noStrike" dirty="0">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656930342"/>
                  </a:ext>
                </a:extLst>
              </a:tr>
              <a:tr h="188616">
                <a:tc>
                  <a:txBody>
                    <a:bodyPr/>
                    <a:lstStyle/>
                    <a:p>
                      <a:pPr algn="r" fontAlgn="ctr"/>
                      <a:r>
                        <a:rPr lang="en-US" sz="1200" b="0" i="0" u="none" strike="noStrike">
                          <a:solidFill>
                            <a:srgbClr val="000000"/>
                          </a:solidFill>
                          <a:latin typeface="+mn-lt"/>
                        </a:rPr>
                        <a:t>Osterman</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13</a:t>
                      </a:r>
                    </a:p>
                  </a:txBody>
                  <a:tcPr marL="9525" marR="9525" marT="9525" marB="0" anchor="b"/>
                </a:tc>
                <a:extLst>
                  <a:ext uri="{0D108BD9-81ED-4DB2-BD59-A6C34878D82A}">
                    <a16:rowId xmlns:a16="http://schemas.microsoft.com/office/drawing/2014/main" xmlns="" val="1036724216"/>
                  </a:ext>
                </a:extLst>
              </a:tr>
              <a:tr h="188616">
                <a:tc>
                  <a:txBody>
                    <a:bodyPr/>
                    <a:lstStyle/>
                    <a:p>
                      <a:pPr algn="r" fontAlgn="ctr"/>
                      <a:r>
                        <a:rPr lang="en-US" sz="1200" b="0" i="0" u="none" strike="noStrike">
                          <a:solidFill>
                            <a:srgbClr val="000000"/>
                          </a:solidFill>
                          <a:latin typeface="+mn-lt"/>
                        </a:rPr>
                        <a:t>Foster</a:t>
                      </a:r>
                    </a:p>
                  </a:txBody>
                  <a:tcPr marL="9525" marR="9525" marT="9525" marB="0" anchor="ctr"/>
                </a:tc>
                <a:tc>
                  <a:txBody>
                    <a:bodyPr/>
                    <a:lstStyle/>
                    <a:p>
                      <a:pPr algn="ctr" fontAlgn="b"/>
                      <a:r>
                        <a:rPr lang="en-US" sz="1200" b="0" i="0" u="none" strike="noStrike" dirty="0">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8</a:t>
                      </a:r>
                    </a:p>
                  </a:txBody>
                  <a:tcPr marL="9525" marR="9525" marT="9525" marB="0" anchor="b"/>
                </a:tc>
                <a:extLst>
                  <a:ext uri="{0D108BD9-81ED-4DB2-BD59-A6C34878D82A}">
                    <a16:rowId xmlns:a16="http://schemas.microsoft.com/office/drawing/2014/main" xmlns="" val="3846047693"/>
                  </a:ext>
                </a:extLst>
              </a:tr>
              <a:tr h="188616">
                <a:tc>
                  <a:txBody>
                    <a:bodyPr/>
                    <a:lstStyle/>
                    <a:p>
                      <a:pPr algn="r" fontAlgn="ctr"/>
                      <a:r>
                        <a:rPr lang="en-US" sz="1200" b="0" i="0" u="none" strike="noStrike">
                          <a:solidFill>
                            <a:srgbClr val="000000"/>
                          </a:solidFill>
                          <a:latin typeface="+mn-lt"/>
                        </a:rPr>
                        <a:t>Montrose</a:t>
                      </a:r>
                    </a:p>
                  </a:txBody>
                  <a:tcPr marL="9525" marR="9525" marT="9525" marB="0" anchor="ctr"/>
                </a:tc>
                <a:tc>
                  <a:txBody>
                    <a:bodyPr/>
                    <a:lstStyle/>
                    <a:p>
                      <a:pPr algn="ctr" fontAlgn="b"/>
                      <a:r>
                        <a:rPr lang="en-US" sz="1200" b="0" i="0" u="none" strike="noStrike" dirty="0">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tc>
                  <a:txBody>
                    <a:bodyPr/>
                    <a:lstStyle/>
                    <a:p>
                      <a:pPr algn="ctr" fontAlgn="b"/>
                      <a:r>
                        <a:rPr lang="en-US" sz="1200" b="0" i="0" u="none" strike="noStrike" dirty="0">
                          <a:solidFill>
                            <a:srgbClr val="000000"/>
                          </a:solidFill>
                          <a:latin typeface="+mn-lt"/>
                        </a:rPr>
                        <a:t>18</a:t>
                      </a:r>
                    </a:p>
                  </a:txBody>
                  <a:tcPr marL="9525" marR="9525" marT="9525" marB="0" anchor="b"/>
                </a:tc>
                <a:extLst>
                  <a:ext uri="{0D108BD9-81ED-4DB2-BD59-A6C34878D82A}">
                    <a16:rowId xmlns:a16="http://schemas.microsoft.com/office/drawing/2014/main" xmlns="" val="1675955262"/>
                  </a:ext>
                </a:extLst>
              </a:tr>
              <a:tr h="188616">
                <a:tc>
                  <a:txBody>
                    <a:bodyPr/>
                    <a:lstStyle/>
                    <a:p>
                      <a:pPr algn="r" fontAlgn="ctr"/>
                      <a:r>
                        <a:rPr lang="en-US" sz="1200" b="0" i="0" u="none" strike="noStrike" dirty="0">
                          <a:solidFill>
                            <a:srgbClr val="000000"/>
                          </a:solidFill>
                          <a:latin typeface="+mn-lt"/>
                        </a:rPr>
                        <a:t>North Avenue</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5</a:t>
                      </a:r>
                    </a:p>
                  </a:txBody>
                  <a:tcPr marL="9525" marR="9525" marT="9525" marB="0" anchor="b"/>
                </a:tc>
                <a:extLst>
                  <a:ext uri="{0D108BD9-81ED-4DB2-BD59-A6C34878D82A}">
                    <a16:rowId xmlns:a16="http://schemas.microsoft.com/office/drawing/2014/main" xmlns="" val="2330229206"/>
                  </a:ext>
                </a:extLst>
              </a:tr>
              <a:tr h="188616">
                <a:tc>
                  <a:txBody>
                    <a:bodyPr/>
                    <a:lstStyle/>
                    <a:p>
                      <a:pPr algn="r" fontAlgn="ctr"/>
                      <a:r>
                        <a:rPr lang="en-US" sz="1200" b="0" i="0" u="none" strike="noStrike" dirty="0">
                          <a:solidFill>
                            <a:srgbClr val="000000"/>
                          </a:solidFill>
                          <a:latin typeface="+mn-lt"/>
                        </a:rPr>
                        <a:t>Oak Street</a:t>
                      </a:r>
                    </a:p>
                  </a:txBody>
                  <a:tcPr marL="9525" marR="9525" marT="9525" marB="0" anchor="ctr"/>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a:t>
                      </a:r>
                    </a:p>
                  </a:txBody>
                  <a:tcPr marL="9525" marR="9525" marT="9525" marB="0" anchor="b"/>
                </a:tc>
                <a:extLst>
                  <a:ext uri="{0D108BD9-81ED-4DB2-BD59-A6C34878D82A}">
                    <a16:rowId xmlns:a16="http://schemas.microsoft.com/office/drawing/2014/main" xmlns="" val="2800631131"/>
                  </a:ext>
                </a:extLst>
              </a:tr>
              <a:tr h="188616">
                <a:tc>
                  <a:txBody>
                    <a:bodyPr/>
                    <a:lstStyle/>
                    <a:p>
                      <a:pPr algn="r" fontAlgn="ctr"/>
                      <a:r>
                        <a:rPr lang="en-US" sz="1200" b="0" i="0" u="none" strike="noStrike" dirty="0">
                          <a:solidFill>
                            <a:srgbClr val="000000"/>
                          </a:solidFill>
                          <a:latin typeface="+mn-lt"/>
                        </a:rPr>
                        <a:t>Ohio</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a:solidFill>
                            <a:srgbClr val="000000"/>
                          </a:solidFill>
                          <a:latin typeface="+mn-lt"/>
                        </a:rPr>
                        <a:t>13</a:t>
                      </a:r>
                    </a:p>
                  </a:txBody>
                  <a:tcPr marL="9525" marR="9525" marT="9525" marB="0" anchor="b"/>
                </a:tc>
                <a:extLst>
                  <a:ext uri="{0D108BD9-81ED-4DB2-BD59-A6C34878D82A}">
                    <a16:rowId xmlns:a16="http://schemas.microsoft.com/office/drawing/2014/main" xmlns="" val="621293372"/>
                  </a:ext>
                </a:extLst>
              </a:tr>
              <a:tr h="188616">
                <a:tc>
                  <a:txBody>
                    <a:bodyPr/>
                    <a:lstStyle/>
                    <a:p>
                      <a:pPr algn="r" fontAlgn="ctr"/>
                      <a:r>
                        <a:rPr lang="en-US" sz="1200" b="0" i="0" u="none" strike="noStrike" dirty="0">
                          <a:solidFill>
                            <a:srgbClr val="000000"/>
                          </a:solidFill>
                          <a:latin typeface="+mn-lt"/>
                        </a:rPr>
                        <a:t>12th</a:t>
                      </a:r>
                    </a:p>
                  </a:txBody>
                  <a:tcPr marL="9525" marR="9525" marT="9525" marB="0" anchor="ctr"/>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2848328416"/>
                  </a:ext>
                </a:extLst>
              </a:tr>
              <a:tr h="188616">
                <a:tc>
                  <a:txBody>
                    <a:bodyPr/>
                    <a:lstStyle/>
                    <a:p>
                      <a:pPr algn="r" fontAlgn="ctr"/>
                      <a:r>
                        <a:rPr lang="en-US" sz="1200" b="0" i="0" u="none" strike="noStrike" dirty="0">
                          <a:solidFill>
                            <a:srgbClr val="000000"/>
                          </a:solidFill>
                          <a:latin typeface="+mn-lt"/>
                        </a:rPr>
                        <a:t>31st</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a:solidFill>
                            <a:srgbClr val="000000"/>
                          </a:solidFill>
                          <a:latin typeface="+mn-lt"/>
                        </a:rPr>
                        <a:t>12</a:t>
                      </a:r>
                    </a:p>
                  </a:txBody>
                  <a:tcPr marL="9525" marR="9525" marT="9525" marB="0" anchor="b"/>
                </a:tc>
                <a:extLst>
                  <a:ext uri="{0D108BD9-81ED-4DB2-BD59-A6C34878D82A}">
                    <a16:rowId xmlns:a16="http://schemas.microsoft.com/office/drawing/2014/main" xmlns="" val="3436856606"/>
                  </a:ext>
                </a:extLst>
              </a:tr>
              <a:tr h="188616">
                <a:tc>
                  <a:txBody>
                    <a:bodyPr/>
                    <a:lstStyle/>
                    <a:p>
                      <a:pPr algn="r" fontAlgn="ctr"/>
                      <a:r>
                        <a:rPr lang="en-US" sz="1200" b="0" i="0" u="none" strike="noStrike" dirty="0">
                          <a:solidFill>
                            <a:srgbClr val="000000"/>
                          </a:solidFill>
                          <a:latin typeface="+mn-lt"/>
                        </a:rPr>
                        <a:t>39th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0</a:t>
                      </a:r>
                    </a:p>
                  </a:txBody>
                  <a:tcPr marL="9525" marR="9525" marT="9525" marB="0" anchor="b"/>
                </a:tc>
                <a:tc>
                  <a:txBody>
                    <a:bodyPr/>
                    <a:lstStyle/>
                    <a:p>
                      <a:pPr algn="ctr" fontAlgn="b"/>
                      <a:r>
                        <a:rPr lang="en-US" sz="1200" b="0" i="0" u="none" strike="noStrike" dirty="0">
                          <a:solidFill>
                            <a:srgbClr val="000000"/>
                          </a:solidFill>
                          <a:latin typeface="+mn-lt"/>
                        </a:rPr>
                        <a:t>6</a:t>
                      </a:r>
                    </a:p>
                  </a:txBody>
                  <a:tcPr marL="9525" marR="9525" marT="9525" marB="0" anchor="b"/>
                </a:tc>
                <a:extLst>
                  <a:ext uri="{0D108BD9-81ED-4DB2-BD59-A6C34878D82A}">
                    <a16:rowId xmlns:a16="http://schemas.microsoft.com/office/drawing/2014/main" xmlns="" val="1991267597"/>
                  </a:ext>
                </a:extLst>
              </a:tr>
              <a:tr h="188616">
                <a:tc>
                  <a:txBody>
                    <a:bodyPr/>
                    <a:lstStyle/>
                    <a:p>
                      <a:pPr algn="r" fontAlgn="ctr"/>
                      <a:r>
                        <a:rPr lang="en-US" sz="1200" b="0" i="0" u="none" strike="noStrike" dirty="0">
                          <a:solidFill>
                            <a:srgbClr val="000000"/>
                          </a:solidFill>
                          <a:latin typeface="+mn-lt"/>
                        </a:rPr>
                        <a:t>57th</a:t>
                      </a:r>
                    </a:p>
                  </a:txBody>
                  <a:tcPr marL="9525" marR="9525" marT="9525" marB="0" anchor="ctr"/>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3</a:t>
                      </a:r>
                    </a:p>
                  </a:txBody>
                  <a:tcPr marL="9525" marR="9525" marT="9525" marB="0" anchor="b"/>
                </a:tc>
                <a:extLst>
                  <a:ext uri="{0D108BD9-81ED-4DB2-BD59-A6C34878D82A}">
                    <a16:rowId xmlns:a16="http://schemas.microsoft.com/office/drawing/2014/main" xmlns="" val="2740397599"/>
                  </a:ext>
                </a:extLst>
              </a:tr>
              <a:tr h="188616">
                <a:tc>
                  <a:txBody>
                    <a:bodyPr/>
                    <a:lstStyle/>
                    <a:p>
                      <a:pPr algn="r" fontAlgn="ctr"/>
                      <a:r>
                        <a:rPr lang="en-US" sz="1200" b="0" i="0" u="none" strike="noStrike" dirty="0">
                          <a:solidFill>
                            <a:srgbClr val="000000"/>
                          </a:solidFill>
                          <a:latin typeface="+mn-lt"/>
                        </a:rPr>
                        <a:t>63rd</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1</a:t>
                      </a:r>
                    </a:p>
                  </a:txBody>
                  <a:tcPr marL="9525" marR="9525" marT="9525" marB="0" anchor="b"/>
                </a:tc>
                <a:tc>
                  <a:txBody>
                    <a:bodyPr/>
                    <a:lstStyle/>
                    <a:p>
                      <a:pPr algn="ctr" fontAlgn="b"/>
                      <a:r>
                        <a:rPr lang="en-US" sz="1200" b="0" i="0" u="none" strike="noStrike" dirty="0">
                          <a:solidFill>
                            <a:srgbClr val="000000"/>
                          </a:solidFill>
                          <a:latin typeface="+mn-lt"/>
                        </a:rPr>
                        <a:t>11</a:t>
                      </a:r>
                    </a:p>
                  </a:txBody>
                  <a:tcPr marL="9525" marR="9525" marT="9525" marB="0" anchor="b"/>
                </a:tc>
                <a:extLst>
                  <a:ext uri="{0D108BD9-81ED-4DB2-BD59-A6C34878D82A}">
                    <a16:rowId xmlns:a16="http://schemas.microsoft.com/office/drawing/2014/main" xmlns="" val="963807779"/>
                  </a:ext>
                </a:extLst>
              </a:tr>
              <a:tr h="188616">
                <a:tc>
                  <a:txBody>
                    <a:bodyPr/>
                    <a:lstStyle/>
                    <a:p>
                      <a:pPr algn="r" fontAlgn="ctr"/>
                      <a:r>
                        <a:rPr lang="en-US" sz="1200" b="0" i="0" u="none" strike="noStrike" dirty="0">
                          <a:solidFill>
                            <a:srgbClr val="000000"/>
                          </a:solidFill>
                          <a:latin typeface="+mn-lt"/>
                        </a:rPr>
                        <a:t>South Shore</a:t>
                      </a:r>
                    </a:p>
                  </a:txBody>
                  <a:tcPr marL="9525" marR="9525" marT="9525" marB="0" anchor="ctr"/>
                </a:tc>
                <a:tc>
                  <a:txBody>
                    <a:bodyPr/>
                    <a:lstStyle/>
                    <a:p>
                      <a:pPr algn="ctr" fontAlgn="b"/>
                      <a:r>
                        <a:rPr lang="en-US" sz="1200" b="0" i="0" u="none" strike="noStrike">
                          <a:solidFill>
                            <a:srgbClr val="000000"/>
                          </a:solidFill>
                          <a:latin typeface="+mn-lt"/>
                        </a:rPr>
                        <a:t>5</a:t>
                      </a:r>
                    </a:p>
                  </a:txBody>
                  <a:tcPr marL="9525" marR="9525" marT="9525" marB="0" anchor="b"/>
                </a:tc>
                <a:tc>
                  <a:txBody>
                    <a:bodyPr/>
                    <a:lstStyle/>
                    <a:p>
                      <a:pPr algn="ctr" fontAlgn="b"/>
                      <a:r>
                        <a:rPr lang="en-US" sz="1200" b="0" i="0" u="none" strike="noStrike">
                          <a:solidFill>
                            <a:srgbClr val="000000"/>
                          </a:solidFill>
                          <a:latin typeface="+mn-lt"/>
                        </a:rPr>
                        <a:t>2</a:t>
                      </a:r>
                    </a:p>
                  </a:txBody>
                  <a:tcPr marL="9525" marR="9525" marT="9525" marB="0" anchor="b"/>
                </a:tc>
                <a:tc>
                  <a:txBody>
                    <a:bodyPr/>
                    <a:lstStyle/>
                    <a:p>
                      <a:pPr algn="ctr" fontAlgn="b"/>
                      <a:r>
                        <a:rPr lang="en-US" sz="1200" b="0" i="0" u="none" strike="noStrike" dirty="0">
                          <a:solidFill>
                            <a:srgbClr val="000000"/>
                          </a:solidFill>
                          <a:latin typeface="+mn-lt"/>
                        </a:rPr>
                        <a:t>12</a:t>
                      </a:r>
                    </a:p>
                  </a:txBody>
                  <a:tcPr marL="9525" marR="9525" marT="9525" marB="0" anchor="b"/>
                </a:tc>
                <a:extLst>
                  <a:ext uri="{0D108BD9-81ED-4DB2-BD59-A6C34878D82A}">
                    <a16:rowId xmlns:a16="http://schemas.microsoft.com/office/drawing/2014/main" xmlns="" val="4185718771"/>
                  </a:ext>
                </a:extLst>
              </a:tr>
              <a:tr h="188616">
                <a:tc>
                  <a:txBody>
                    <a:bodyPr/>
                    <a:lstStyle/>
                    <a:p>
                      <a:pPr algn="r" fontAlgn="ctr"/>
                      <a:r>
                        <a:rPr lang="en-US" sz="1200" b="0" i="0" u="none" strike="noStrike" dirty="0">
                          <a:solidFill>
                            <a:srgbClr val="000000"/>
                          </a:solidFill>
                          <a:latin typeface="+mn-lt"/>
                        </a:rPr>
                        <a:t>Rainbow</a:t>
                      </a:r>
                    </a:p>
                  </a:txBody>
                  <a:tcPr marL="9525" marR="9525" marT="9525" marB="0" anchor="ctr"/>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a:solidFill>
                            <a:srgbClr val="000000"/>
                          </a:solidFill>
                          <a:latin typeface="+mn-lt"/>
                        </a:rPr>
                        <a:t>7</a:t>
                      </a:r>
                    </a:p>
                  </a:txBody>
                  <a:tcPr marL="9525" marR="9525" marT="9525" marB="0" anchor="b"/>
                </a:tc>
                <a:tc>
                  <a:txBody>
                    <a:bodyPr/>
                    <a:lstStyle/>
                    <a:p>
                      <a:pPr algn="ctr" fontAlgn="b"/>
                      <a:r>
                        <a:rPr lang="en-US" sz="1200" b="0" i="0" u="none" strike="noStrike" dirty="0">
                          <a:solidFill>
                            <a:srgbClr val="000000"/>
                          </a:solidFill>
                          <a:latin typeface="+mn-lt"/>
                        </a:rPr>
                        <a:t>14</a:t>
                      </a:r>
                    </a:p>
                  </a:txBody>
                  <a:tcPr marL="9525" marR="9525" marT="9525" marB="0" anchor="b"/>
                </a:tc>
                <a:extLst>
                  <a:ext uri="{0D108BD9-81ED-4DB2-BD59-A6C34878D82A}">
                    <a16:rowId xmlns:a16="http://schemas.microsoft.com/office/drawing/2014/main" xmlns="" val="3871394557"/>
                  </a:ext>
                </a:extLst>
              </a:tr>
              <a:tr h="188616">
                <a:tc>
                  <a:txBody>
                    <a:bodyPr/>
                    <a:lstStyle/>
                    <a:p>
                      <a:pPr algn="r" fontAlgn="ctr"/>
                      <a:r>
                        <a:rPr lang="en-US" sz="1200" b="0" i="0" u="none" strike="noStrike" dirty="0">
                          <a:solidFill>
                            <a:srgbClr val="000000"/>
                          </a:solidFill>
                          <a:latin typeface="+mn-lt"/>
                        </a:rPr>
                        <a:t>Calumet</a:t>
                      </a:r>
                    </a:p>
                  </a:txBody>
                  <a:tcPr marL="9525" marR="9525" marT="9525" marB="0" anchor="ctr"/>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a:solidFill>
                            <a:srgbClr val="000000"/>
                          </a:solidFill>
                          <a:latin typeface="+mn-lt"/>
                        </a:rPr>
                        <a:t>3</a:t>
                      </a:r>
                    </a:p>
                  </a:txBody>
                  <a:tcPr marL="9525" marR="9525" marT="9525" marB="0" anchor="b"/>
                </a:tc>
                <a:tc>
                  <a:txBody>
                    <a:bodyPr/>
                    <a:lstStyle/>
                    <a:p>
                      <a:pPr algn="ctr" fontAlgn="b"/>
                      <a:r>
                        <a:rPr lang="en-US" sz="1200" b="0" i="0" u="none" strike="noStrike" dirty="0">
                          <a:solidFill>
                            <a:srgbClr val="000000"/>
                          </a:solidFill>
                          <a:latin typeface="+mn-lt"/>
                        </a:rPr>
                        <a:t>27</a:t>
                      </a:r>
                    </a:p>
                  </a:txBody>
                  <a:tcPr marL="9525" marR="9525" marT="9525" marB="0" anchor="b"/>
                </a:tc>
                <a:extLst>
                  <a:ext uri="{0D108BD9-81ED-4DB2-BD59-A6C34878D82A}">
                    <a16:rowId xmlns:a16="http://schemas.microsoft.com/office/drawing/2014/main" xmlns="" val="3307513520"/>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xmlns="" val="8665226"/>
              </p:ext>
            </p:extLst>
          </p:nvPr>
        </p:nvGraphicFramePr>
        <p:xfrm>
          <a:off x="368299" y="1928231"/>
          <a:ext cx="4838480" cy="3960932"/>
        </p:xfrm>
        <a:graphic>
          <a:graphicData uri="http://schemas.openxmlformats.org/drawingml/2006/table">
            <a:tbl>
              <a:tblPr>
                <a:tableStyleId>{5C22544A-7EE6-4342-B048-85BDC9FD1C3A}</a:tableStyleId>
              </a:tblPr>
              <a:tblGrid>
                <a:gridCol w="1028701">
                  <a:extLst>
                    <a:ext uri="{9D8B030D-6E8A-4147-A177-3AD203B41FA5}">
                      <a16:colId xmlns:a16="http://schemas.microsoft.com/office/drawing/2014/main" xmlns="" val="20306195"/>
                    </a:ext>
                  </a:extLst>
                </a:gridCol>
                <a:gridCol w="1394961">
                  <a:extLst>
                    <a:ext uri="{9D8B030D-6E8A-4147-A177-3AD203B41FA5}">
                      <a16:colId xmlns:a16="http://schemas.microsoft.com/office/drawing/2014/main" xmlns="" val="4268589379"/>
                    </a:ext>
                  </a:extLst>
                </a:gridCol>
                <a:gridCol w="1195839">
                  <a:extLst>
                    <a:ext uri="{9D8B030D-6E8A-4147-A177-3AD203B41FA5}">
                      <a16:colId xmlns:a16="http://schemas.microsoft.com/office/drawing/2014/main" xmlns="" val="1839981031"/>
                    </a:ext>
                  </a:extLst>
                </a:gridCol>
                <a:gridCol w="1218979">
                  <a:extLst>
                    <a:ext uri="{9D8B030D-6E8A-4147-A177-3AD203B41FA5}">
                      <a16:colId xmlns:a16="http://schemas.microsoft.com/office/drawing/2014/main" xmlns="" val="3389394018"/>
                    </a:ext>
                  </a:extLst>
                </a:gridCol>
              </a:tblGrid>
              <a:tr h="193652">
                <a:tc>
                  <a:txBody>
                    <a:bodyPr/>
                    <a:lstStyle/>
                    <a:p>
                      <a:pPr algn="ctr" fontAlgn="ctr"/>
                      <a:r>
                        <a:rPr lang="en-US" sz="1200" u="none" strike="noStrike" dirty="0">
                          <a:effectLst/>
                        </a:rPr>
                        <a:t>BEACH</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incorrect_warning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correct_warning</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missed_warning</a:t>
                      </a:r>
                      <a:endParaRPr lang="en-US" sz="12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8364">
                <a:tc>
                  <a:txBody>
                    <a:bodyPr/>
                    <a:lstStyle/>
                    <a:p>
                      <a:pPr algn="r" fontAlgn="ctr"/>
                      <a:r>
                        <a:rPr lang="en-US" sz="1200" u="none" strike="noStrike" dirty="0" err="1">
                          <a:effectLst/>
                        </a:rPr>
                        <a:t>Juneway</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r>
              <a:tr h="188364">
                <a:tc>
                  <a:txBody>
                    <a:bodyPr/>
                    <a:lstStyle/>
                    <a:p>
                      <a:pPr algn="r" fontAlgn="ctr"/>
                      <a:r>
                        <a:rPr lang="en-US" sz="1200" u="none" strike="noStrike" dirty="0">
                          <a:effectLst/>
                        </a:rPr>
                        <a:t>Rogers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8364">
                <a:tc>
                  <a:txBody>
                    <a:bodyPr/>
                    <a:lstStyle/>
                    <a:p>
                      <a:pPr algn="r" fontAlgn="ctr"/>
                      <a:r>
                        <a:rPr lang="en-US" sz="1200" u="none" strike="noStrike">
                          <a:effectLst/>
                        </a:rPr>
                        <a:t>Howard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8364">
                <a:tc>
                  <a:txBody>
                    <a:bodyPr/>
                    <a:lstStyle/>
                    <a:p>
                      <a:pPr algn="r" fontAlgn="ctr"/>
                      <a:r>
                        <a:rPr lang="en-US" sz="1200" u="none" strike="noStrike" dirty="0">
                          <a:effectLst/>
                        </a:rPr>
                        <a:t>Jarvis</a:t>
                      </a:r>
                      <a:endParaRPr lang="en-US" sz="12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8364">
                <a:tc>
                  <a:txBody>
                    <a:bodyPr/>
                    <a:lstStyle/>
                    <a:p>
                      <a:pPr algn="r" fontAlgn="ctr"/>
                      <a:r>
                        <a:rPr lang="en-US" sz="1200" u="none" strike="noStrike">
                          <a:effectLst/>
                        </a:rPr>
                        <a:t>Leone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8364">
                <a:tc>
                  <a:txBody>
                    <a:bodyPr/>
                    <a:lstStyle/>
                    <a:p>
                      <a:pPr algn="r" fontAlgn="ctr"/>
                      <a:r>
                        <a:rPr lang="en-US" sz="1200" u="none" strike="noStrike">
                          <a:effectLst/>
                        </a:rPr>
                        <a:t>Albion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8364">
                <a:tc>
                  <a:txBody>
                    <a:bodyPr/>
                    <a:lstStyle/>
                    <a:p>
                      <a:pPr algn="r" fontAlgn="ctr"/>
                      <a:r>
                        <a:rPr lang="en-US" sz="1200" u="none" strike="noStrike">
                          <a:effectLst/>
                        </a:rPr>
                        <a:t>Osterman</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14</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8364">
                <a:tc>
                  <a:txBody>
                    <a:bodyPr/>
                    <a:lstStyle/>
                    <a:p>
                      <a:pPr algn="r" fontAlgn="ctr"/>
                      <a:r>
                        <a:rPr lang="en-US" sz="1200" u="none" strike="noStrike">
                          <a:effectLst/>
                        </a:rPr>
                        <a:t>Foster</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8364">
                <a:tc>
                  <a:txBody>
                    <a:bodyPr/>
                    <a:lstStyle/>
                    <a:p>
                      <a:pPr algn="r" fontAlgn="ctr"/>
                      <a:r>
                        <a:rPr lang="en-US" sz="1200" u="none" strike="noStrike">
                          <a:effectLst/>
                        </a:rPr>
                        <a:t>Montrose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26</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8364">
                <a:tc>
                  <a:txBody>
                    <a:bodyPr/>
                    <a:lstStyle/>
                    <a:p>
                      <a:pPr algn="r" fontAlgn="ctr"/>
                      <a:r>
                        <a:rPr lang="en-US" sz="1200" u="none" strike="noStrike">
                          <a:effectLst/>
                        </a:rPr>
                        <a:t>North Avenue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8364">
                <a:tc>
                  <a:txBody>
                    <a:bodyPr/>
                    <a:lstStyle/>
                    <a:p>
                      <a:pPr algn="r" fontAlgn="ctr"/>
                      <a:r>
                        <a:rPr lang="en-US" sz="1200" u="none" strike="noStrike">
                          <a:effectLst/>
                        </a:rPr>
                        <a:t>Oak Street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8364">
                <a:tc>
                  <a:txBody>
                    <a:bodyPr/>
                    <a:lstStyle/>
                    <a:p>
                      <a:pPr algn="r" fontAlgn="ctr"/>
                      <a:r>
                        <a:rPr lang="en-US" sz="1200" u="none" strike="noStrike">
                          <a:effectLst/>
                        </a:rPr>
                        <a:t>Ohio</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8364">
                <a:tc>
                  <a:txBody>
                    <a:bodyPr/>
                    <a:lstStyle/>
                    <a:p>
                      <a:pPr algn="r" fontAlgn="ctr"/>
                      <a:r>
                        <a:rPr lang="en-US" sz="1200" u="none" strike="noStrike">
                          <a:effectLst/>
                        </a:rPr>
                        <a:t>12th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11</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8364">
                <a:tc>
                  <a:txBody>
                    <a:bodyPr/>
                    <a:lstStyle/>
                    <a:p>
                      <a:pPr algn="r" fontAlgn="ctr"/>
                      <a:r>
                        <a:rPr lang="en-US" sz="1200" u="none" strike="noStrike">
                          <a:effectLst/>
                        </a:rPr>
                        <a:t>31st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8364">
                <a:tc>
                  <a:txBody>
                    <a:bodyPr/>
                    <a:lstStyle/>
                    <a:p>
                      <a:pPr algn="r" fontAlgn="ctr"/>
                      <a:r>
                        <a:rPr lang="en-US" sz="1200" u="none" strike="noStrike">
                          <a:effectLst/>
                        </a:rPr>
                        <a:t>39th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8364">
                <a:tc>
                  <a:txBody>
                    <a:bodyPr/>
                    <a:lstStyle/>
                    <a:p>
                      <a:pPr algn="r" fontAlgn="ctr"/>
                      <a:r>
                        <a:rPr lang="en-US" sz="1200" u="none" strike="noStrike">
                          <a:effectLst/>
                        </a:rPr>
                        <a:t>57th</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8364">
                <a:tc>
                  <a:txBody>
                    <a:bodyPr/>
                    <a:lstStyle/>
                    <a:p>
                      <a:pPr algn="r" fontAlgn="ctr"/>
                      <a:r>
                        <a:rPr lang="en-US" sz="1200" u="none" strike="noStrike">
                          <a:effectLst/>
                        </a:rPr>
                        <a:t>63rd</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11</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8364">
                <a:tc>
                  <a:txBody>
                    <a:bodyPr/>
                    <a:lstStyle/>
                    <a:p>
                      <a:pPr algn="r" fontAlgn="ctr"/>
                      <a:r>
                        <a:rPr lang="en-US" sz="1200" u="none" strike="noStrike">
                          <a:effectLst/>
                        </a:rPr>
                        <a:t>South Shore</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13</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8364">
                <a:tc>
                  <a:txBody>
                    <a:bodyPr/>
                    <a:lstStyle/>
                    <a:p>
                      <a:pPr algn="r" fontAlgn="ctr"/>
                      <a:r>
                        <a:rPr lang="en-US" sz="1200" u="none" strike="noStrike">
                          <a:effectLst/>
                        </a:rPr>
                        <a:t>Rainbow</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8364">
                <a:tc>
                  <a:txBody>
                    <a:bodyPr/>
                    <a:lstStyle/>
                    <a:p>
                      <a:pPr algn="r" fontAlgn="ctr"/>
                      <a:r>
                        <a:rPr lang="en-US" sz="1200" u="none" strike="noStrike">
                          <a:effectLst/>
                        </a:rPr>
                        <a:t>Calumet</a:t>
                      </a:r>
                      <a:endParaRPr lang="en-US" sz="12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
        <p:nvSpPr>
          <p:cNvPr id="9" name="TextBox 8"/>
          <p:cNvSpPr txBox="1"/>
          <p:nvPr/>
        </p:nvSpPr>
        <p:spPr>
          <a:xfrm>
            <a:off x="558579" y="1400299"/>
            <a:ext cx="3796695" cy="369332"/>
          </a:xfrm>
          <a:prstGeom prst="rect">
            <a:avLst/>
          </a:prstGeom>
          <a:noFill/>
        </p:spPr>
        <p:txBody>
          <a:bodyPr wrap="square" rtlCol="0">
            <a:spAutoFit/>
          </a:bodyPr>
          <a:lstStyle/>
          <a:p>
            <a:r>
              <a:rPr lang="en-US" dirty="0"/>
              <a:t>Current Model predictions</a:t>
            </a:r>
          </a:p>
        </p:txBody>
      </p:sp>
      <p:sp>
        <p:nvSpPr>
          <p:cNvPr id="10" name="TextBox 9"/>
          <p:cNvSpPr txBox="1"/>
          <p:nvPr/>
        </p:nvSpPr>
        <p:spPr>
          <a:xfrm>
            <a:off x="5637389" y="1412999"/>
            <a:ext cx="4945445" cy="369332"/>
          </a:xfrm>
          <a:prstGeom prst="rect">
            <a:avLst/>
          </a:prstGeom>
          <a:noFill/>
        </p:spPr>
        <p:txBody>
          <a:bodyPr wrap="square" rtlCol="0">
            <a:spAutoFit/>
          </a:bodyPr>
          <a:lstStyle/>
          <a:p>
            <a:r>
              <a:rPr lang="en-US" dirty="0"/>
              <a:t>Ensemble of Ensemble </a:t>
            </a:r>
            <a:r>
              <a:rPr lang="en-US" dirty="0" smtClean="0"/>
              <a:t>predictions (FNR of 2%)</a:t>
            </a:r>
            <a:endParaRPr lang="en-US" dirty="0"/>
          </a:p>
        </p:txBody>
      </p:sp>
      <p:sp>
        <p:nvSpPr>
          <p:cNvPr id="8" name="TextBox 7"/>
          <p:cNvSpPr txBox="1"/>
          <p:nvPr/>
        </p:nvSpPr>
        <p:spPr>
          <a:xfrm>
            <a:off x="838200" y="6070600"/>
            <a:ext cx="3708400" cy="368300"/>
          </a:xfrm>
          <a:prstGeom prst="rect">
            <a:avLst/>
          </a:prstGeom>
          <a:noFill/>
        </p:spPr>
        <p:txBody>
          <a:bodyPr wrap="square" rtlCol="0">
            <a:spAutoFit/>
          </a:bodyPr>
          <a:lstStyle/>
          <a:p>
            <a:r>
              <a:rPr lang="en-US" dirty="0" smtClean="0"/>
              <a:t>Precision: 42%     Recall: 6%</a:t>
            </a:r>
            <a:endParaRPr lang="en-US" dirty="0"/>
          </a:p>
        </p:txBody>
      </p:sp>
      <p:sp>
        <p:nvSpPr>
          <p:cNvPr id="11" name="TextBox 10"/>
          <p:cNvSpPr txBox="1"/>
          <p:nvPr/>
        </p:nvSpPr>
        <p:spPr>
          <a:xfrm>
            <a:off x="6565900" y="6083300"/>
            <a:ext cx="3200400" cy="369332"/>
          </a:xfrm>
          <a:prstGeom prst="rect">
            <a:avLst/>
          </a:prstGeom>
          <a:solidFill>
            <a:schemeClr val="bg1">
              <a:lumMod val="95000"/>
            </a:schemeClr>
          </a:solidFill>
        </p:spPr>
        <p:txBody>
          <a:bodyPr wrap="square" rtlCol="0">
            <a:spAutoFit/>
          </a:bodyPr>
          <a:lstStyle/>
          <a:p>
            <a:r>
              <a:rPr lang="en-US" dirty="0" smtClean="0"/>
              <a:t>Precision: 50%     Recall: 14%</a:t>
            </a:r>
            <a:endParaRPr lang="en-US" dirty="0"/>
          </a:p>
        </p:txBody>
      </p:sp>
    </p:spTree>
    <p:extLst>
      <p:ext uri="{BB962C8B-B14F-4D97-AF65-F5344CB8AC3E}">
        <p14:creationId xmlns:p14="http://schemas.microsoft.com/office/powerpoint/2010/main" xmlns="" val="12489813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a:t>
            </a:r>
            <a:r>
              <a:rPr lang="en-US" dirty="0" smtClean="0"/>
              <a:t>Pros</a:t>
            </a:r>
            <a:endParaRPr lang="en-US" dirty="0"/>
          </a:p>
        </p:txBody>
      </p:sp>
      <p:sp>
        <p:nvSpPr>
          <p:cNvPr id="3" name="Content Placeholder 2"/>
          <p:cNvSpPr>
            <a:spLocks noGrp="1"/>
          </p:cNvSpPr>
          <p:nvPr>
            <p:ph idx="1"/>
          </p:nvPr>
        </p:nvSpPr>
        <p:spPr/>
        <p:txBody>
          <a:bodyPr/>
          <a:lstStyle/>
          <a:p>
            <a:r>
              <a:rPr lang="en-US" dirty="0" smtClean="0"/>
              <a:t>Coding improved by collaboration</a:t>
            </a:r>
          </a:p>
          <a:p>
            <a:pPr lvl="1"/>
            <a:r>
              <a:rPr lang="en-US" dirty="0" smtClean="0"/>
              <a:t>Reinforces better documentation habits</a:t>
            </a:r>
          </a:p>
          <a:p>
            <a:pPr lvl="1"/>
            <a:r>
              <a:rPr lang="en-US" dirty="0" smtClean="0"/>
              <a:t>Learn from style of more advanced python users</a:t>
            </a:r>
          </a:p>
          <a:p>
            <a:pPr lvl="1"/>
            <a:endParaRPr lang="en-US" dirty="0" smtClean="0"/>
          </a:p>
          <a:p>
            <a:r>
              <a:rPr lang="en-US" dirty="0" smtClean="0"/>
              <a:t>Opportunity to debate questions of data science</a:t>
            </a:r>
          </a:p>
          <a:p>
            <a:pPr lvl="1"/>
            <a:r>
              <a:rPr lang="en-US" dirty="0" smtClean="0"/>
              <a:t>Learn from others</a:t>
            </a:r>
          </a:p>
          <a:p>
            <a:pPr lvl="1"/>
            <a:r>
              <a:rPr lang="en-US" dirty="0" smtClean="0"/>
              <a:t>Teach others </a:t>
            </a:r>
          </a:p>
          <a:p>
            <a:pPr lvl="1"/>
            <a:endParaRPr lang="en-US" dirty="0" smtClean="0"/>
          </a:p>
          <a:p>
            <a:r>
              <a:rPr lang="en-US" dirty="0" smtClean="0"/>
              <a:t>Familiarity with collaborative tools improved</a:t>
            </a:r>
          </a:p>
          <a:p>
            <a:pPr lvl="1"/>
            <a:r>
              <a:rPr lang="en-US" dirty="0" err="1" smtClean="0"/>
              <a:t>Github</a:t>
            </a:r>
            <a:r>
              <a:rPr lang="en-US" dirty="0" smtClean="0"/>
              <a:t>, slack, waffle.io</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Chicago's weekly event to build, share &amp; learn about civic tech</a:t>
            </a:r>
          </a:p>
          <a:p>
            <a:r>
              <a:rPr lang="en-US" dirty="0"/>
              <a:t>Every Tuesday 6-9pm at Merchandise Mart 8</a:t>
            </a:r>
            <a:r>
              <a:rPr lang="en-US" baseline="30000" dirty="0"/>
              <a:t>th</a:t>
            </a:r>
            <a:r>
              <a:rPr lang="en-US" dirty="0"/>
              <a:t> floor, Braintree offices.</a:t>
            </a:r>
          </a:p>
          <a:p>
            <a:r>
              <a:rPr lang="en-US" dirty="0" smtClean="0"/>
              <a:t>Brings </a:t>
            </a:r>
            <a:r>
              <a:rPr lang="en-US" dirty="0"/>
              <a:t>together people with technical skills and people with knowledge of aspects of civic life that can be improved by better use of data and technology.</a:t>
            </a:r>
          </a:p>
          <a:p>
            <a:r>
              <a:rPr lang="en-US" dirty="0"/>
              <a:t>https://chihacknight.org/</a:t>
            </a:r>
          </a:p>
          <a:p>
            <a:endParaRPr lang="en-US" dirty="0"/>
          </a:p>
        </p:txBody>
      </p:sp>
      <p:pic>
        <p:nvPicPr>
          <p:cNvPr id="1028" name="Picture 4" descr="Chi Hack Night"/>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77334" y="692313"/>
            <a:ext cx="4543425" cy="120967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8257621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Collaborative Data Science : Cons</a:t>
            </a:r>
            <a:endParaRPr lang="en-US" dirty="0"/>
          </a:p>
        </p:txBody>
      </p:sp>
      <p:sp>
        <p:nvSpPr>
          <p:cNvPr id="3" name="Content Placeholder 2"/>
          <p:cNvSpPr>
            <a:spLocks noGrp="1"/>
          </p:cNvSpPr>
          <p:nvPr>
            <p:ph idx="1"/>
          </p:nvPr>
        </p:nvSpPr>
        <p:spPr/>
        <p:txBody>
          <a:bodyPr/>
          <a:lstStyle/>
          <a:p>
            <a:r>
              <a:rPr lang="en-US" dirty="0" smtClean="0"/>
              <a:t>Redundancy of effort </a:t>
            </a:r>
          </a:p>
          <a:p>
            <a:pPr lvl="1"/>
            <a:r>
              <a:rPr lang="en-US" dirty="0" smtClean="0"/>
              <a:t>Try something, doesn’t work. No report that it was tried.</a:t>
            </a:r>
          </a:p>
          <a:p>
            <a:pPr lvl="1"/>
            <a:r>
              <a:rPr lang="en-US" dirty="0" smtClean="0"/>
              <a:t>Code not uploaded and shared. Or not documented well enough to make it useable.</a:t>
            </a:r>
            <a:endParaRPr lang="en-US" dirty="0" smtClean="0"/>
          </a:p>
          <a:p>
            <a:pPr lvl="1"/>
            <a:endParaRPr lang="en-US" dirty="0" smtClean="0"/>
          </a:p>
          <a:p>
            <a:r>
              <a:rPr lang="en-US" dirty="0" smtClean="0"/>
              <a:t>Difficulty bringing people “on-board” mid-project</a:t>
            </a:r>
          </a:p>
          <a:p>
            <a:pPr lvl="1"/>
            <a:r>
              <a:rPr lang="en-US" dirty="0" smtClean="0"/>
              <a:t>Documentation scattered. </a:t>
            </a:r>
          </a:p>
          <a:p>
            <a:pPr lvl="1"/>
            <a:r>
              <a:rPr lang="en-US" dirty="0" smtClean="0"/>
              <a:t>Fossilized idiosyncrasies of project. </a:t>
            </a:r>
          </a:p>
          <a:p>
            <a:pPr lvl="1"/>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few E. Coli </a:t>
            </a:r>
            <a:r>
              <a:rPr lang="en-US" dirty="0" err="1" smtClean="0"/>
              <a:t>e</a:t>
            </a:r>
            <a:r>
              <a:rPr lang="en-US" dirty="0" err="1" smtClean="0"/>
              <a:t>xceedances</a:t>
            </a:r>
            <a:r>
              <a:rPr lang="en-US" dirty="0" smtClean="0"/>
              <a:t> </a:t>
            </a:r>
            <a:endParaRPr lang="en-US" dirty="0"/>
          </a:p>
        </p:txBody>
      </p:sp>
      <p:pic>
        <p:nvPicPr>
          <p:cNvPr id="4" name="Content Placeholder 3" descr="JunwayJarvisOakAlbion31st57th.png"/>
          <p:cNvPicPr>
            <a:picLocks noGrp="1" noChangeAspect="1"/>
          </p:cNvPicPr>
          <p:nvPr>
            <p:ph idx="1"/>
          </p:nvPr>
        </p:nvPicPr>
        <p:blipFill>
          <a:blip r:embed="rId3"/>
          <a:stretch>
            <a:fillRect/>
          </a:stretch>
        </p:blipFill>
        <p:spPr>
          <a:xfrm>
            <a:off x="1030317" y="1633350"/>
            <a:ext cx="7999383" cy="4738875"/>
          </a:xfr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8575502" cy="901700"/>
          </a:xfrm>
        </p:spPr>
        <p:txBody>
          <a:bodyPr/>
          <a:lstStyle/>
          <a:p>
            <a:r>
              <a:rPr lang="en-US" dirty="0" smtClean="0"/>
              <a:t>Beaches with many E. Coli </a:t>
            </a:r>
            <a:r>
              <a:rPr lang="en-US" dirty="0" err="1" smtClean="0"/>
              <a:t>e</a:t>
            </a:r>
            <a:r>
              <a:rPr lang="en-US" dirty="0" err="1" smtClean="0"/>
              <a:t>xceedances</a:t>
            </a:r>
            <a:r>
              <a:rPr lang="en-US" dirty="0" smtClean="0"/>
              <a:t> </a:t>
            </a:r>
            <a:endParaRPr lang="en-US" dirty="0"/>
          </a:p>
        </p:txBody>
      </p:sp>
      <p:pic>
        <p:nvPicPr>
          <p:cNvPr id="6" name="Content Placeholder 5" descr="MontroseCalumetRainbow63rdOhio31st.png"/>
          <p:cNvPicPr>
            <a:picLocks noGrp="1" noChangeAspect="1"/>
          </p:cNvPicPr>
          <p:nvPr>
            <p:ph idx="1"/>
          </p:nvPr>
        </p:nvPicPr>
        <p:blipFill>
          <a:blip r:embed="rId3"/>
          <a:stretch>
            <a:fillRect/>
          </a:stretch>
        </p:blipFill>
        <p:spPr>
          <a:xfrm>
            <a:off x="906652" y="1566544"/>
            <a:ext cx="8072247" cy="4742182"/>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p:txBody>
      </p:sp>
      <p:pic>
        <p:nvPicPr>
          <p:cNvPr id="6" name="Content Placeholder 5"/>
          <p:cNvPicPr>
            <a:picLocks noGrp="1" noChangeAspect="1"/>
          </p:cNvPicPr>
          <p:nvPr>
            <p:ph sz="half" idx="2"/>
          </p:nvPr>
        </p:nvPicPr>
        <p:blipFill>
          <a:blip r:embed="rId3"/>
          <a:stretch>
            <a:fillRect/>
          </a:stretch>
        </p:blipFill>
        <p:spPr>
          <a:xfrm>
            <a:off x="5089525" y="2706764"/>
            <a:ext cx="4184650" cy="2789085"/>
          </a:xfrm>
        </p:spPr>
      </p:pic>
    </p:spTree>
    <p:extLst>
      <p:ext uri="{BB962C8B-B14F-4D97-AF65-F5344CB8AC3E}">
        <p14:creationId xmlns:p14="http://schemas.microsoft.com/office/powerpoint/2010/main" xmlns="" val="11288342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Escherichia coli : </a:t>
            </a:r>
            <a:br>
              <a:rPr lang="en-US" sz="3200" dirty="0"/>
            </a:br>
            <a:r>
              <a:rPr lang="en-US" sz="3200" dirty="0"/>
              <a:t>monitored as indicator of microbial contamination </a:t>
            </a:r>
          </a:p>
        </p:txBody>
      </p:sp>
      <p:sp>
        <p:nvSpPr>
          <p:cNvPr id="4" name="Content Placeholder 3"/>
          <p:cNvSpPr>
            <a:spLocks noGrp="1"/>
          </p:cNvSpPr>
          <p:nvPr>
            <p:ph sz="half" idx="1"/>
          </p:nvPr>
        </p:nvSpPr>
        <p:spPr/>
        <p:txBody>
          <a:bodyPr>
            <a:normAutofit/>
          </a:bodyPr>
          <a:lstStyle/>
          <a:p>
            <a:pPr marL="0" indent="0">
              <a:buNone/>
            </a:pPr>
            <a:r>
              <a:rPr lang="en-US" dirty="0"/>
              <a:t>Pathways for bacterial contamination </a:t>
            </a:r>
          </a:p>
          <a:p>
            <a:pPr marL="457200" lvl="1" indent="0">
              <a:buNone/>
            </a:pPr>
            <a:r>
              <a:rPr lang="en-US" dirty="0"/>
              <a:t>Local</a:t>
            </a:r>
          </a:p>
          <a:p>
            <a:pPr marL="914400" lvl="2" indent="0">
              <a:buNone/>
            </a:pPr>
            <a:r>
              <a:rPr lang="en-US" dirty="0"/>
              <a:t>Geese and other birds. Animal waste.</a:t>
            </a:r>
          </a:p>
          <a:p>
            <a:pPr marL="914400" lvl="2" indent="0">
              <a:buNone/>
            </a:pPr>
            <a:r>
              <a:rPr lang="en-US" dirty="0"/>
              <a:t>Runoff from streets and waterways. Washout of bacterial load buildup on beachfront.</a:t>
            </a:r>
          </a:p>
          <a:p>
            <a:pPr marL="914400" lvl="2" indent="0">
              <a:buNone/>
            </a:pPr>
            <a:r>
              <a:rPr lang="en-US" dirty="0"/>
              <a:t>Non functioning storm drains. Illicit discharges. Sewer overflows.</a:t>
            </a:r>
          </a:p>
          <a:p>
            <a:pPr marL="514350" lvl="1" indent="0">
              <a:buNone/>
            </a:pPr>
            <a:r>
              <a:rPr lang="en-US" dirty="0"/>
              <a:t>Regional</a:t>
            </a:r>
          </a:p>
          <a:p>
            <a:pPr marL="514350" lvl="1" indent="0">
              <a:buNone/>
            </a:pPr>
            <a:r>
              <a:rPr lang="en-US" dirty="0"/>
              <a:t>	</a:t>
            </a:r>
            <a:r>
              <a:rPr lang="en-US" sz="1400" dirty="0"/>
              <a:t>Storm surges. Sediment resuspension. </a:t>
            </a:r>
          </a:p>
          <a:p>
            <a:pPr marL="514350" lvl="1" indent="0">
              <a:buNone/>
            </a:pPr>
            <a:r>
              <a:rPr lang="en-US" sz="1400" dirty="0"/>
              <a:t>	Turbidity currents. Flows from rivers.</a:t>
            </a:r>
          </a:p>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571725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6" y="37105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sp>
        <p:nvSpPr>
          <p:cNvPr id="3" name="Content Placeholder 2"/>
          <p:cNvSpPr>
            <a:spLocks noGrp="1"/>
          </p:cNvSpPr>
          <p:nvPr>
            <p:ph sz="half" idx="2"/>
          </p:nvPr>
        </p:nvSpPr>
        <p:spPr/>
        <p:txBody>
          <a:bodyPr>
            <a:normAutofit/>
          </a:bodyPr>
          <a:lstStyle/>
          <a:p>
            <a:endParaRPr lang="en-US"/>
          </a:p>
        </p:txBody>
      </p:sp>
      <p:pic>
        <p:nvPicPr>
          <p:cNvPr id="7" name="Picture 2" descr="Satellite image from the National Weather Service"/>
          <p:cNvPicPr>
            <a:picLocks noChangeAspect="1" noChangeArrowheads="1"/>
          </p:cNvPicPr>
          <p:nvPr/>
        </p:nvPicPr>
        <p:blipFill rotWithShape="1">
          <a:blip r:embed="rId3">
            <a:extLst>
              <a:ext uri="{28A0092B-C50C-407E-A947-70E740481C1C}">
                <a14:useLocalDpi xmlns:a14="http://schemas.microsoft.com/office/drawing/2010/main" xmlns="" val="0"/>
              </a:ext>
            </a:extLst>
          </a:blip>
          <a:srcRect l="5716" t="3506" b="4154"/>
          <a:stretch/>
        </p:blipFill>
        <p:spPr bwMode="auto">
          <a:xfrm>
            <a:off x="4905420" y="2159924"/>
            <a:ext cx="5154632" cy="3881437"/>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5"/>
          <p:cNvPicPr>
            <a:picLocks noChangeAspect="1"/>
          </p:cNvPicPr>
          <p:nvPr/>
        </p:nvPicPr>
        <p:blipFill>
          <a:blip r:embed="rId4"/>
          <a:stretch>
            <a:fillRect/>
          </a:stretch>
        </p:blipFill>
        <p:spPr>
          <a:xfrm>
            <a:off x="813968" y="1213945"/>
            <a:ext cx="3075946" cy="5139556"/>
          </a:xfrm>
          <a:prstGeom prst="rect">
            <a:avLst/>
          </a:prstGeom>
        </p:spPr>
      </p:pic>
    </p:spTree>
    <p:extLst>
      <p:ext uri="{BB962C8B-B14F-4D97-AF65-F5344CB8AC3E}">
        <p14:creationId xmlns:p14="http://schemas.microsoft.com/office/powerpoint/2010/main" xmlns="" val="9829593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7" name="Content Placeholder 3"/>
          <p:cNvPicPr>
            <a:picLocks noChangeAspect="1"/>
          </p:cNvPicPr>
          <p:nvPr/>
        </p:nvPicPr>
        <p:blipFill>
          <a:blip r:embed="rId4"/>
          <a:stretch>
            <a:fillRect/>
          </a:stretch>
        </p:blipFill>
        <p:spPr>
          <a:xfrm>
            <a:off x="4123933" y="1295401"/>
            <a:ext cx="7337598" cy="4994481"/>
          </a:xfrm>
          <a:prstGeom prst="rect">
            <a:avLst/>
          </a:prstGeom>
        </p:spPr>
      </p:pic>
    </p:spTree>
    <p:extLst>
      <p:ext uri="{BB962C8B-B14F-4D97-AF65-F5344CB8AC3E}">
        <p14:creationId xmlns:p14="http://schemas.microsoft.com/office/powerpoint/2010/main" xmlns="" val="7748449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graphicFrame>
        <p:nvGraphicFramePr>
          <p:cNvPr id="7" name="Content Placeholder 4"/>
          <p:cNvGraphicFramePr>
            <a:graphicFrameLocks noGrp="1"/>
          </p:cNvGraphicFramePr>
          <p:nvPr>
            <p:ph idx="1"/>
            <p:extLst>
              <p:ext uri="{D42A27DB-BD31-4B8C-83A1-F6EECF244321}">
                <p14:modId xmlns:p14="http://schemas.microsoft.com/office/powerpoint/2010/main" xmlns="" val="329252212"/>
              </p:ext>
            </p:extLst>
          </p:nvPr>
        </p:nvGraphicFramePr>
        <p:xfrm>
          <a:off x="4419016" y="1693917"/>
          <a:ext cx="4711700" cy="3805555"/>
        </p:xfrm>
        <a:graphic>
          <a:graphicData uri="http://schemas.openxmlformats.org/drawingml/2006/table">
            <a:tbl>
              <a:tblPr>
                <a:tableStyleId>{5C22544A-7EE6-4342-B048-85BDC9FD1C3A}</a:tableStyleId>
              </a:tblPr>
              <a:tblGrid>
                <a:gridCol w="876300">
                  <a:extLst>
                    <a:ext uri="{9D8B030D-6E8A-4147-A177-3AD203B41FA5}">
                      <a16:colId xmlns:a16="http://schemas.microsoft.com/office/drawing/2014/main" xmlns="" val="20306195"/>
                    </a:ext>
                  </a:extLst>
                </a:gridCol>
                <a:gridCol w="1483856">
                  <a:extLst>
                    <a:ext uri="{9D8B030D-6E8A-4147-A177-3AD203B41FA5}">
                      <a16:colId xmlns:a16="http://schemas.microsoft.com/office/drawing/2014/main" xmlns="" val="4268589379"/>
                    </a:ext>
                  </a:extLst>
                </a:gridCol>
                <a:gridCol w="1068844">
                  <a:extLst>
                    <a:ext uri="{9D8B030D-6E8A-4147-A177-3AD203B41FA5}">
                      <a16:colId xmlns:a16="http://schemas.microsoft.com/office/drawing/2014/main" xmlns="" val="1839981031"/>
                    </a:ext>
                  </a:extLst>
                </a:gridCol>
                <a:gridCol w="1282700">
                  <a:extLst>
                    <a:ext uri="{9D8B030D-6E8A-4147-A177-3AD203B41FA5}">
                      <a16:colId xmlns:a16="http://schemas.microsoft.com/office/drawing/2014/main" xmlns="" val="3389394018"/>
                    </a:ext>
                  </a:extLst>
                </a:gridCol>
              </a:tblGrid>
              <a:tr h="186055">
                <a:tc>
                  <a:txBody>
                    <a:bodyPr/>
                    <a:lstStyle/>
                    <a:p>
                      <a:pPr algn="ctr" fontAlgn="ctr"/>
                      <a:r>
                        <a:rPr lang="en-US" sz="1100" u="none" strike="noStrike" dirty="0">
                          <a:effectLst/>
                        </a:rPr>
                        <a:t>BEACH</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incorrect_warning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correct_warning</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missed_warning</a:t>
                      </a:r>
                      <a:endParaRPr lang="en-US" sz="110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0195631"/>
                  </a:ext>
                </a:extLst>
              </a:tr>
              <a:tr h="180975">
                <a:tc>
                  <a:txBody>
                    <a:bodyPr/>
                    <a:lstStyle/>
                    <a:p>
                      <a:pPr algn="r" fontAlgn="ctr"/>
                      <a:r>
                        <a:rPr lang="en-US" sz="1100" u="none" strike="noStrike" dirty="0" err="1">
                          <a:effectLst/>
                        </a:rPr>
                        <a:t>Juneway</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r>
              <a:tr h="180975">
                <a:tc>
                  <a:txBody>
                    <a:bodyPr/>
                    <a:lstStyle/>
                    <a:p>
                      <a:pPr algn="r" fontAlgn="ctr"/>
                      <a:r>
                        <a:rPr lang="en-US" sz="1100" u="none" strike="noStrike" dirty="0">
                          <a:effectLst/>
                        </a:rPr>
                        <a:t>Rogers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667217295"/>
                  </a:ext>
                </a:extLst>
              </a:tr>
              <a:tr h="180975">
                <a:tc>
                  <a:txBody>
                    <a:bodyPr/>
                    <a:lstStyle/>
                    <a:p>
                      <a:pPr algn="r" fontAlgn="ctr"/>
                      <a:r>
                        <a:rPr lang="en-US" sz="1100" u="none" strike="noStrike" dirty="0">
                          <a:effectLst/>
                        </a:rPr>
                        <a:t>Howard</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24260057"/>
                  </a:ext>
                </a:extLst>
              </a:tr>
              <a:tr h="180975">
                <a:tc>
                  <a:txBody>
                    <a:bodyPr/>
                    <a:lstStyle/>
                    <a:p>
                      <a:pPr algn="r" fontAlgn="ctr"/>
                      <a:r>
                        <a:rPr lang="en-US" sz="1100" u="none" strike="noStrike" dirty="0">
                          <a:effectLst/>
                        </a:rPr>
                        <a:t>Jarvis</a:t>
                      </a:r>
                      <a:endParaRPr lang="en-US"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737407286"/>
                  </a:ext>
                </a:extLst>
              </a:tr>
              <a:tr h="180975">
                <a:tc>
                  <a:txBody>
                    <a:bodyPr/>
                    <a:lstStyle/>
                    <a:p>
                      <a:pPr algn="r" fontAlgn="ctr"/>
                      <a:r>
                        <a:rPr lang="en-US" sz="1100" u="none" strike="noStrike">
                          <a:effectLst/>
                        </a:rPr>
                        <a:t>Leone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424811356"/>
                  </a:ext>
                </a:extLst>
              </a:tr>
              <a:tr h="180975">
                <a:tc>
                  <a:txBody>
                    <a:bodyPr/>
                    <a:lstStyle/>
                    <a:p>
                      <a:pPr algn="r" fontAlgn="ctr"/>
                      <a:r>
                        <a:rPr lang="en-US" sz="1100" u="none" strike="noStrike">
                          <a:effectLst/>
                        </a:rPr>
                        <a:t>Albion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56930342"/>
                  </a:ext>
                </a:extLst>
              </a:tr>
              <a:tr h="180975">
                <a:tc>
                  <a:txBody>
                    <a:bodyPr/>
                    <a:lstStyle/>
                    <a:p>
                      <a:pPr algn="r" fontAlgn="ctr"/>
                      <a:r>
                        <a:rPr lang="en-US" sz="1100" u="none" strike="noStrike">
                          <a:effectLst/>
                        </a:rPr>
                        <a:t>Osterman</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036724216"/>
                  </a:ext>
                </a:extLst>
              </a:tr>
              <a:tr h="180975">
                <a:tc>
                  <a:txBody>
                    <a:bodyPr/>
                    <a:lstStyle/>
                    <a:p>
                      <a:pPr algn="r" fontAlgn="ctr"/>
                      <a:r>
                        <a:rPr lang="en-US" sz="1100" u="none" strike="noStrike">
                          <a:effectLst/>
                        </a:rPr>
                        <a:t>Foster</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46047693"/>
                  </a:ext>
                </a:extLst>
              </a:tr>
              <a:tr h="180975">
                <a:tc>
                  <a:txBody>
                    <a:bodyPr/>
                    <a:lstStyle/>
                    <a:p>
                      <a:pPr algn="r" fontAlgn="ctr"/>
                      <a:r>
                        <a:rPr lang="en-US" sz="1100" u="none" strike="noStrike">
                          <a:effectLst/>
                        </a:rPr>
                        <a:t>Montrose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675955262"/>
                  </a:ext>
                </a:extLst>
              </a:tr>
              <a:tr h="180975">
                <a:tc>
                  <a:txBody>
                    <a:bodyPr/>
                    <a:lstStyle/>
                    <a:p>
                      <a:pPr algn="r" fontAlgn="ctr"/>
                      <a:r>
                        <a:rPr lang="en-US" sz="1100" u="none" strike="noStrike">
                          <a:effectLst/>
                        </a:rPr>
                        <a:t>North Avenue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330229206"/>
                  </a:ext>
                </a:extLst>
              </a:tr>
              <a:tr h="180975">
                <a:tc>
                  <a:txBody>
                    <a:bodyPr/>
                    <a:lstStyle/>
                    <a:p>
                      <a:pPr algn="r" fontAlgn="ctr"/>
                      <a:r>
                        <a:rPr lang="en-US" sz="1100" u="none" strike="noStrike">
                          <a:effectLst/>
                        </a:rPr>
                        <a:t>Oak Street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00631131"/>
                  </a:ext>
                </a:extLst>
              </a:tr>
              <a:tr h="180975">
                <a:tc>
                  <a:txBody>
                    <a:bodyPr/>
                    <a:lstStyle/>
                    <a:p>
                      <a:pPr algn="r" fontAlgn="ctr"/>
                      <a:r>
                        <a:rPr lang="en-US" sz="1100" u="none" strike="noStrike">
                          <a:effectLst/>
                        </a:rPr>
                        <a:t>Ohio</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13</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621293372"/>
                  </a:ext>
                </a:extLst>
              </a:tr>
              <a:tr h="180975">
                <a:tc>
                  <a:txBody>
                    <a:bodyPr/>
                    <a:lstStyle/>
                    <a:p>
                      <a:pPr algn="r" fontAlgn="ctr"/>
                      <a:r>
                        <a:rPr lang="en-US" sz="1100" u="none" strike="noStrike">
                          <a:effectLst/>
                        </a:rPr>
                        <a:t>12th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848328416"/>
                  </a:ext>
                </a:extLst>
              </a:tr>
              <a:tr h="180975">
                <a:tc>
                  <a:txBody>
                    <a:bodyPr/>
                    <a:lstStyle/>
                    <a:p>
                      <a:pPr algn="r" fontAlgn="ctr"/>
                      <a:r>
                        <a:rPr lang="en-US" sz="1100" u="none" strike="noStrike">
                          <a:effectLst/>
                        </a:rPr>
                        <a:t>31st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436856606"/>
                  </a:ext>
                </a:extLst>
              </a:tr>
              <a:tr h="180975">
                <a:tc>
                  <a:txBody>
                    <a:bodyPr/>
                    <a:lstStyle/>
                    <a:p>
                      <a:pPr algn="r" fontAlgn="ctr"/>
                      <a:r>
                        <a:rPr lang="en-US" sz="1100" u="none" strike="noStrike">
                          <a:effectLst/>
                        </a:rPr>
                        <a:t>39th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1991267597"/>
                  </a:ext>
                </a:extLst>
              </a:tr>
              <a:tr h="180975">
                <a:tc>
                  <a:txBody>
                    <a:bodyPr/>
                    <a:lstStyle/>
                    <a:p>
                      <a:pPr algn="r" fontAlgn="ctr"/>
                      <a:r>
                        <a:rPr lang="en-US" sz="1100" u="none" strike="noStrike">
                          <a:effectLst/>
                        </a:rPr>
                        <a:t>57th</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2740397599"/>
                  </a:ext>
                </a:extLst>
              </a:tr>
              <a:tr h="180975">
                <a:tc>
                  <a:txBody>
                    <a:bodyPr/>
                    <a:lstStyle/>
                    <a:p>
                      <a:pPr algn="r" fontAlgn="ctr"/>
                      <a:r>
                        <a:rPr lang="en-US" sz="1100" u="none" strike="noStrike">
                          <a:effectLst/>
                        </a:rPr>
                        <a:t>63rd</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963807779"/>
                  </a:ext>
                </a:extLst>
              </a:tr>
              <a:tr h="180975">
                <a:tc>
                  <a:txBody>
                    <a:bodyPr/>
                    <a:lstStyle/>
                    <a:p>
                      <a:pPr algn="r" fontAlgn="ctr"/>
                      <a:r>
                        <a:rPr lang="en-US" sz="1100" u="none" strike="noStrike">
                          <a:effectLst/>
                        </a:rPr>
                        <a:t>South Shore</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4185718771"/>
                  </a:ext>
                </a:extLst>
              </a:tr>
              <a:tr h="180975">
                <a:tc>
                  <a:txBody>
                    <a:bodyPr/>
                    <a:lstStyle/>
                    <a:p>
                      <a:pPr algn="r" fontAlgn="ctr"/>
                      <a:r>
                        <a:rPr lang="en-US" sz="1100" u="none" strike="noStrike">
                          <a:effectLst/>
                        </a:rPr>
                        <a:t>Rainbow</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871394557"/>
                  </a:ext>
                </a:extLst>
              </a:tr>
              <a:tr h="180975">
                <a:tc>
                  <a:txBody>
                    <a:bodyPr/>
                    <a:lstStyle/>
                    <a:p>
                      <a:pPr algn="r" fontAlgn="ctr"/>
                      <a:r>
                        <a:rPr lang="en-US" sz="1100" u="none" strike="noStrike">
                          <a:effectLst/>
                        </a:rPr>
                        <a:t>Calumet</a:t>
                      </a:r>
                      <a:endParaRPr lang="en-US" sz="110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ctr"/>
                      <a:r>
                        <a:rPr lang="en-US" sz="1100" u="none" strike="noStrike" dirty="0">
                          <a:effectLst/>
                        </a:rPr>
                        <a:t>30</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xmlns="" val="3307513520"/>
                  </a:ext>
                </a:extLst>
              </a:tr>
            </a:tbl>
          </a:graphicData>
        </a:graphic>
      </p:graphicFrame>
    </p:spTree>
    <p:extLst>
      <p:ext uri="{BB962C8B-B14F-4D97-AF65-F5344CB8AC3E}">
        <p14:creationId xmlns:p14="http://schemas.microsoft.com/office/powerpoint/2010/main" xmlns="" val="30471640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3117"/>
            <a:ext cx="8596668" cy="1320800"/>
          </a:xfrm>
        </p:spPr>
        <p:txBody>
          <a:bodyPr>
            <a:normAutofit/>
          </a:bodyPr>
          <a:lstStyle/>
          <a:p>
            <a:r>
              <a:rPr lang="en-US" sz="3200" dirty="0"/>
              <a:t>Chicago Beach Monitoring: </a:t>
            </a:r>
            <a:br>
              <a:rPr lang="en-US" sz="3200" dirty="0"/>
            </a:br>
            <a:endParaRPr lang="en-US" sz="3200" dirty="0"/>
          </a:p>
        </p:txBody>
      </p:sp>
      <p:sp>
        <p:nvSpPr>
          <p:cNvPr id="4" name="Content Placeholder 3"/>
          <p:cNvSpPr>
            <a:spLocks noGrp="1"/>
          </p:cNvSpPr>
          <p:nvPr>
            <p:ph sz="half" idx="1"/>
          </p:nvPr>
        </p:nvSpPr>
        <p:spPr/>
        <p:txBody>
          <a:bodyPr>
            <a:normAutofit/>
          </a:bodyPr>
          <a:lstStyle/>
          <a:p>
            <a:pPr marL="514350" lvl="1" indent="0">
              <a:buNone/>
            </a:pPr>
            <a:r>
              <a:rPr lang="en-US" dirty="0"/>
              <a:t>	</a:t>
            </a:r>
          </a:p>
        </p:txBody>
      </p:sp>
      <p:pic>
        <p:nvPicPr>
          <p:cNvPr id="6" name="Picture 5"/>
          <p:cNvPicPr>
            <a:picLocks noChangeAspect="1"/>
          </p:cNvPicPr>
          <p:nvPr/>
        </p:nvPicPr>
        <p:blipFill>
          <a:blip r:embed="rId3"/>
          <a:stretch>
            <a:fillRect/>
          </a:stretch>
        </p:blipFill>
        <p:spPr>
          <a:xfrm>
            <a:off x="802307" y="1219201"/>
            <a:ext cx="3075946" cy="5139556"/>
          </a:xfrm>
          <a:prstGeom prst="rect">
            <a:avLst/>
          </a:prstGeom>
        </p:spPr>
      </p:pic>
      <p:pic>
        <p:nvPicPr>
          <p:cNvPr id="9" name="Picture 8"/>
          <p:cNvPicPr>
            <a:picLocks noChangeAspect="1"/>
          </p:cNvPicPr>
          <p:nvPr/>
        </p:nvPicPr>
        <p:blipFill>
          <a:blip r:embed="rId4"/>
          <a:stretch>
            <a:fillRect/>
          </a:stretch>
        </p:blipFill>
        <p:spPr>
          <a:xfrm>
            <a:off x="4123933" y="1219201"/>
            <a:ext cx="5150069" cy="5303547"/>
          </a:xfrm>
          <a:prstGeom prst="rect">
            <a:avLst/>
          </a:prstGeom>
        </p:spPr>
      </p:pic>
    </p:spTree>
    <p:extLst>
      <p:ext uri="{BB962C8B-B14F-4D97-AF65-F5344CB8AC3E}">
        <p14:creationId xmlns:p14="http://schemas.microsoft.com/office/powerpoint/2010/main" xmlns="" val="395854980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11722</TotalTime>
  <Words>2919</Words>
  <Application>Microsoft Office PowerPoint</Application>
  <PresentationFormat>Custom</PresentationFormat>
  <Paragraphs>819</Paragraphs>
  <Slides>32</Slides>
  <Notes>26</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Facet</vt:lpstr>
      <vt:lpstr>Chicago Beaches  Water Quality Prediction</vt:lpstr>
      <vt:lpstr>Overview</vt:lpstr>
      <vt:lpstr>Slide 3</vt:lpstr>
      <vt:lpstr>Escherichia coli :  monitored as indicator of microbial contamination </vt:lpstr>
      <vt:lpstr>Escherichia coli :  monitored as indicator of microbial contamination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Chicago Beach Monitoring:  </vt:lpstr>
      <vt:lpstr>Slide 14</vt:lpstr>
      <vt:lpstr>Slide 15</vt:lpstr>
      <vt:lpstr>Data</vt:lpstr>
      <vt:lpstr>Data</vt:lpstr>
      <vt:lpstr>Data</vt:lpstr>
      <vt:lpstr>Modeling methods considered:  Random Forests and Gradient Boosting</vt:lpstr>
      <vt:lpstr>Modeling Approach:  Ensembles of Random Forest and  Gradient Boosting Machine Regression Trees</vt:lpstr>
      <vt:lpstr>Two hold-out-year models. Example of setting and using decision threshold. </vt:lpstr>
      <vt:lpstr>Composition and Comparison of Models</vt:lpstr>
      <vt:lpstr>Ensemble of ensembles</vt:lpstr>
      <vt:lpstr>Ensemble of ensembles</vt:lpstr>
      <vt:lpstr>Ensemble of ensembles</vt:lpstr>
      <vt:lpstr>Ensemble of ensembles</vt:lpstr>
      <vt:lpstr>Comparison of Current and Proposed models</vt:lpstr>
      <vt:lpstr>Comparison of Current and Proposed models</vt:lpstr>
      <vt:lpstr>Collaborative Data Science : Pros</vt:lpstr>
      <vt:lpstr>Collaborative Data Science : Cons</vt:lpstr>
      <vt:lpstr>Beaches with few E. Coli exceedances </vt:lpstr>
      <vt:lpstr>Beaches with many E. Coli exceedances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Beaches  Water Quality Prediction</dc:title>
  <dc:creator>Rebecca Jones</dc:creator>
  <cp:lastModifiedBy>Rebecca Jones</cp:lastModifiedBy>
  <cp:revision>149</cp:revision>
  <dcterms:created xsi:type="dcterms:W3CDTF">2016-06-27T19:31:31Z</dcterms:created>
  <dcterms:modified xsi:type="dcterms:W3CDTF">2016-07-08T09:51:06Z</dcterms:modified>
</cp:coreProperties>
</file>